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335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80" d="100"/>
          <a:sy n="80" d="100"/>
        </p:scale>
        <p:origin x="6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Juan Francisco Araujo Bayas" userId="f0b86e3672f1b9ab" providerId="LiveId" clId="{8E0DE3FB-24D5-4CE0-AD34-540530D2A3EC}"/>
    <pc:docChg chg="undo redo custSel addSld delSld modSld">
      <pc:chgData name="Juan Francisco Araujo Bayas" userId="f0b86e3672f1b9ab" providerId="LiveId" clId="{8E0DE3FB-24D5-4CE0-AD34-540530D2A3EC}" dt="2023-11-26T06:17:51.561" v="17172" actId="113"/>
      <pc:docMkLst>
        <pc:docMk/>
      </pc:docMkLst>
      <pc:sldChg chg="modSp mod">
        <pc:chgData name="Juan Francisco Araujo Bayas" userId="f0b86e3672f1b9ab" providerId="LiveId" clId="{8E0DE3FB-24D5-4CE0-AD34-540530D2A3EC}" dt="2023-11-25T21:42:48.839" v="7375" actId="5793"/>
        <pc:sldMkLst>
          <pc:docMk/>
          <pc:sldMk cId="1553432724" sldId="262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553432724" sldId="262"/>
            <ac:spMk id="4" creationId="{B892CF01-5F8F-9D43-96B9-A581954BA94A}"/>
          </ac:spMkLst>
        </pc:spChg>
        <pc:spChg chg="mod">
          <ac:chgData name="Juan Francisco Araujo Bayas" userId="f0b86e3672f1b9ab" providerId="LiveId" clId="{8E0DE3FB-24D5-4CE0-AD34-540530D2A3EC}" dt="2023-11-25T21:42:48.839" v="7375" actId="5793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Juan Francisco Araujo Bayas" userId="f0b86e3672f1b9ab" providerId="LiveId" clId="{8E0DE3FB-24D5-4CE0-AD34-540530D2A3EC}" dt="2023-11-25T21:43:00.042" v="7376" actId="207"/>
        <pc:sldMkLst>
          <pc:docMk/>
          <pc:sldMk cId="3288665831" sldId="263"/>
        </pc:sldMkLst>
        <pc:spChg chg="mod">
          <ac:chgData name="Juan Francisco Araujo Bayas" userId="f0b86e3672f1b9ab" providerId="LiveId" clId="{8E0DE3FB-24D5-4CE0-AD34-540530D2A3EC}" dt="2023-11-25T21:43:00.042" v="7376" actId="207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288665831" sldId="263"/>
            <ac:spMk id="6" creationId="{772D0411-8FF8-C540-84AE-DBA0703D368C}"/>
          </ac:spMkLst>
        </pc:spChg>
        <pc:picChg chg="add mod">
          <ac:chgData name="Juan Francisco Araujo Bayas" userId="f0b86e3672f1b9ab" providerId="LiveId" clId="{8E0DE3FB-24D5-4CE0-AD34-540530D2A3EC}" dt="2023-11-25T16:09:17.775" v="3937" actId="14100"/>
          <ac:picMkLst>
            <pc:docMk/>
            <pc:sldMk cId="3288665831" sldId="263"/>
            <ac:picMk id="3" creationId="{BD9EDF10-883E-413A-826C-4D1D1670705F}"/>
          </ac:picMkLst>
        </pc:picChg>
        <pc:picChg chg="add mod">
          <ac:chgData name="Juan Francisco Araujo Bayas" userId="f0b86e3672f1b9ab" providerId="LiveId" clId="{8E0DE3FB-24D5-4CE0-AD34-540530D2A3EC}" dt="2023-11-25T16:09:09.519" v="3934" actId="14100"/>
          <ac:picMkLst>
            <pc:docMk/>
            <pc:sldMk cId="3288665831" sldId="263"/>
            <ac:picMk id="7" creationId="{0700543F-BDBF-4A66-8CA2-021F8E535CCD}"/>
          </ac:picMkLst>
        </pc:picChg>
      </pc:sldChg>
      <pc:sldChg chg="addSp modSp mod">
        <pc:chgData name="Juan Francisco Araujo Bayas" userId="f0b86e3672f1b9ab" providerId="LiveId" clId="{8E0DE3FB-24D5-4CE0-AD34-540530D2A3EC}" dt="2023-11-25T17:39:51.499" v="4513" actId="1076"/>
        <pc:sldMkLst>
          <pc:docMk/>
          <pc:sldMk cId="2987552906" sldId="264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987552906" sldId="264"/>
            <ac:spMk id="4" creationId="{EE021CA9-7CB7-1046-8FA0-21F127C19A59}"/>
          </ac:spMkLst>
        </pc:spChg>
        <pc:spChg chg="mod">
          <ac:chgData name="Juan Francisco Araujo Bayas" userId="f0b86e3672f1b9ab" providerId="LiveId" clId="{8E0DE3FB-24D5-4CE0-AD34-540530D2A3EC}" dt="2023-11-25T17:39:41.788" v="4510" actId="313"/>
          <ac:spMkLst>
            <pc:docMk/>
            <pc:sldMk cId="2987552906" sldId="264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5T17:39:51.499" v="4513" actId="1076"/>
          <ac:picMkLst>
            <pc:docMk/>
            <pc:sldMk cId="2987552906" sldId="264"/>
            <ac:picMk id="3" creationId="{BBCC2ED2-2FA0-4A74-AA1F-021FF58B6B8D}"/>
          </ac:picMkLst>
        </pc:picChg>
      </pc:sldChg>
      <pc:sldChg chg="addSp delSp modSp mod">
        <pc:chgData name="Juan Francisco Araujo Bayas" userId="f0b86e3672f1b9ab" providerId="LiveId" clId="{8E0DE3FB-24D5-4CE0-AD34-540530D2A3EC}" dt="2023-11-25T21:06:51.548" v="6073" actId="1076"/>
        <pc:sldMkLst>
          <pc:docMk/>
          <pc:sldMk cId="1578726356" sldId="265"/>
        </pc:sldMkLst>
        <pc:spChg chg="add del">
          <ac:chgData name="Juan Francisco Araujo Bayas" userId="f0b86e3672f1b9ab" providerId="LiveId" clId="{8E0DE3FB-24D5-4CE0-AD34-540530D2A3EC}" dt="2023-11-25T18:36:13.091" v="5740"/>
          <ac:spMkLst>
            <pc:docMk/>
            <pc:sldMk cId="1578726356" sldId="265"/>
            <ac:spMk id="2" creationId="{C654C389-C795-4A11-87B8-A8C62E188CCB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578726356" sldId="265"/>
            <ac:spMk id="4" creationId="{617B1B70-690D-5945-90C2-196E1304B45D}"/>
          </ac:spMkLst>
        </pc:spChg>
        <pc:spChg chg="mod">
          <ac:chgData name="Juan Francisco Araujo Bayas" userId="f0b86e3672f1b9ab" providerId="LiveId" clId="{8E0DE3FB-24D5-4CE0-AD34-540530D2A3EC}" dt="2023-11-25T21:06:47.748" v="6072" actId="1076"/>
          <ac:spMkLst>
            <pc:docMk/>
            <pc:sldMk cId="1578726356" sldId="265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5T21:06:51.548" v="6073" actId="1076"/>
          <ac:picMkLst>
            <pc:docMk/>
            <pc:sldMk cId="1578726356" sldId="265"/>
            <ac:picMk id="6" creationId="{3DB59D34-5CA4-4B5F-8162-4523A910981F}"/>
          </ac:picMkLst>
        </pc:picChg>
      </pc:sldChg>
      <pc:sldChg chg="addSp delSp modSp mod">
        <pc:chgData name="Juan Francisco Araujo Bayas" userId="f0b86e3672f1b9ab" providerId="LiveId" clId="{8E0DE3FB-24D5-4CE0-AD34-540530D2A3EC}" dt="2023-11-25T23:33:52.062" v="8083" actId="20577"/>
        <pc:sldMkLst>
          <pc:docMk/>
          <pc:sldMk cId="779971636" sldId="266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779971636" sldId="266"/>
            <ac:spMk id="4" creationId="{2C4E03D3-761E-7549-A4C6-7E585EBC4F01}"/>
          </ac:spMkLst>
        </pc:spChg>
        <pc:spChg chg="mod">
          <ac:chgData name="Juan Francisco Araujo Bayas" userId="f0b86e3672f1b9ab" providerId="LiveId" clId="{8E0DE3FB-24D5-4CE0-AD34-540530D2A3EC}" dt="2023-11-25T23:33:52.062" v="8083" actId="20577"/>
          <ac:spMkLst>
            <pc:docMk/>
            <pc:sldMk cId="779971636" sldId="266"/>
            <ac:spMk id="5" creationId="{1B07C49E-AFFC-EC46-8930-E4D428F5F943}"/>
          </ac:spMkLst>
        </pc:spChg>
        <pc:picChg chg="add del mod">
          <ac:chgData name="Juan Francisco Araujo Bayas" userId="f0b86e3672f1b9ab" providerId="LiveId" clId="{8E0DE3FB-24D5-4CE0-AD34-540530D2A3EC}" dt="2023-11-25T21:03:03.858" v="6043"/>
          <ac:picMkLst>
            <pc:docMk/>
            <pc:sldMk cId="779971636" sldId="266"/>
            <ac:picMk id="6" creationId="{3DB59D34-5CA4-4B5F-8162-4523A910981F}"/>
          </ac:picMkLst>
        </pc:picChg>
      </pc:sldChg>
      <pc:sldChg chg="addSp delSp modSp mod">
        <pc:chgData name="Juan Francisco Araujo Bayas" userId="f0b86e3672f1b9ab" providerId="LiveId" clId="{8E0DE3FB-24D5-4CE0-AD34-540530D2A3EC}" dt="2023-11-26T02:55:46.342" v="9330" actId="14100"/>
        <pc:sldMkLst>
          <pc:docMk/>
          <pc:sldMk cId="3865605948" sldId="269"/>
        </pc:sldMkLst>
        <pc:spChg chg="add del mod">
          <ac:chgData name="Juan Francisco Araujo Bayas" userId="f0b86e3672f1b9ab" providerId="LiveId" clId="{8E0DE3FB-24D5-4CE0-AD34-540530D2A3EC}" dt="2023-11-25T03:38:03.270" v="1642"/>
          <ac:spMkLst>
            <pc:docMk/>
            <pc:sldMk cId="3865605948" sldId="269"/>
            <ac:spMk id="2" creationId="{79A8A235-7B7C-4B86-A339-35784B4E3598}"/>
          </ac:spMkLst>
        </pc:spChg>
        <pc:spChg chg="del mod">
          <ac:chgData name="Juan Francisco Araujo Bayas" userId="f0b86e3672f1b9ab" providerId="LiveId" clId="{8E0DE3FB-24D5-4CE0-AD34-540530D2A3EC}" dt="2023-11-25T03:48:40.477" v="1846" actId="478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865605948" sldId="269"/>
            <ac:spMk id="5" creationId="{31BF7889-073A-E045-A3F2-45D63BD0FDC0}"/>
          </ac:spMkLst>
        </pc:spChg>
        <pc:spChg chg="add del mod">
          <ac:chgData name="Juan Francisco Araujo Bayas" userId="f0b86e3672f1b9ab" providerId="LiveId" clId="{8E0DE3FB-24D5-4CE0-AD34-540530D2A3EC}" dt="2023-11-25T03:38:03.270" v="1644"/>
          <ac:spMkLst>
            <pc:docMk/>
            <pc:sldMk cId="3865605948" sldId="269"/>
            <ac:spMk id="6" creationId="{1DA471B4-2553-4DD5-BF23-AC6F4FB1B428}"/>
          </ac:spMkLst>
        </pc:spChg>
        <pc:spChg chg="add mod">
          <ac:chgData name="Juan Francisco Araujo Bayas" userId="f0b86e3672f1b9ab" providerId="LiveId" clId="{8E0DE3FB-24D5-4CE0-AD34-540530D2A3EC}" dt="2023-11-25T04:26:58.487" v="2799" actId="27636"/>
          <ac:spMkLst>
            <pc:docMk/>
            <pc:sldMk cId="3865605948" sldId="269"/>
            <ac:spMk id="8" creationId="{B668BDA6-4791-49D7-B7B1-FC096B77CB7C}"/>
          </ac:spMkLst>
        </pc:spChg>
        <pc:spChg chg="add del mod">
          <ac:chgData name="Juan Francisco Araujo Bayas" userId="f0b86e3672f1b9ab" providerId="LiveId" clId="{8E0DE3FB-24D5-4CE0-AD34-540530D2A3EC}" dt="2023-11-25T04:00:11.178" v="2166" actId="478"/>
          <ac:spMkLst>
            <pc:docMk/>
            <pc:sldMk cId="3865605948" sldId="269"/>
            <ac:spMk id="9" creationId="{05A4B9E1-AFFA-4984-BC31-8C5411E0AE70}"/>
          </ac:spMkLst>
        </pc:spChg>
        <pc:spChg chg="add mod">
          <ac:chgData name="Juan Francisco Araujo Bayas" userId="f0b86e3672f1b9ab" providerId="LiveId" clId="{8E0DE3FB-24D5-4CE0-AD34-540530D2A3EC}" dt="2023-11-26T02:55:46.342" v="9330" actId="14100"/>
          <ac:spMkLst>
            <pc:docMk/>
            <pc:sldMk cId="3865605948" sldId="269"/>
            <ac:spMk id="10" creationId="{457F7EC2-3244-4CBF-9F68-1B8EC181F720}"/>
          </ac:spMkLst>
        </pc:spChg>
        <pc:picChg chg="add mod modCrop">
          <ac:chgData name="Juan Francisco Araujo Bayas" userId="f0b86e3672f1b9ab" providerId="LiveId" clId="{8E0DE3FB-24D5-4CE0-AD34-540530D2A3EC}" dt="2023-11-25T04:09:41.856" v="2272" actId="14100"/>
          <ac:picMkLst>
            <pc:docMk/>
            <pc:sldMk cId="3865605948" sldId="269"/>
            <ac:picMk id="7" creationId="{4377FB6B-CCBF-4BAD-97E6-65BA39F3F639}"/>
          </ac:picMkLst>
        </pc:picChg>
      </pc:sldChg>
      <pc:sldChg chg="addSp modSp mod">
        <pc:chgData name="Juan Francisco Araujo Bayas" userId="f0b86e3672f1b9ab" providerId="LiveId" clId="{8E0DE3FB-24D5-4CE0-AD34-540530D2A3EC}" dt="2023-11-26T03:26:50.429" v="10691" actId="1076"/>
        <pc:sldMkLst>
          <pc:docMk/>
          <pc:sldMk cId="2727850971" sldId="270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727850971" sldId="270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26:45.790" v="10690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26:50.429" v="10691" actId="1076"/>
          <ac:picMkLst>
            <pc:docMk/>
            <pc:sldMk cId="2727850971" sldId="270"/>
            <ac:picMk id="6" creationId="{5E7BD9B2-C8DA-4AF1-B52F-4E9C90B472C2}"/>
          </ac:picMkLst>
        </pc:picChg>
      </pc:sldChg>
      <pc:sldChg chg="modSp mod">
        <pc:chgData name="Juan Francisco Araujo Bayas" userId="f0b86e3672f1b9ab" providerId="LiveId" clId="{8E0DE3FB-24D5-4CE0-AD34-540530D2A3EC}" dt="2023-11-26T06:17:51.561" v="17172" actId="113"/>
        <pc:sldMkLst>
          <pc:docMk/>
          <pc:sldMk cId="1630123617" sldId="274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630123617" sldId="274"/>
            <ac:spMk id="4" creationId="{8DA56319-AADE-D741-AA33-1311B7CA8C0C}"/>
          </ac:spMkLst>
        </pc:spChg>
        <pc:spChg chg="mod">
          <ac:chgData name="Juan Francisco Araujo Bayas" userId="f0b86e3672f1b9ab" providerId="LiveId" clId="{8E0DE3FB-24D5-4CE0-AD34-540530D2A3EC}" dt="2023-11-26T06:17:51.561" v="17172" actId="113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">
        <pc:chgData name="Juan Francisco Araujo Bayas" userId="f0b86e3672f1b9ab" providerId="LiveId" clId="{8E0DE3FB-24D5-4CE0-AD34-540530D2A3EC}" dt="2023-11-26T06:00:57.716" v="15854" actId="14100"/>
        <pc:sldMkLst>
          <pc:docMk/>
          <pc:sldMk cId="3410008520" sldId="275"/>
        </pc:sldMkLst>
        <pc:spChg chg="mod">
          <ac:chgData name="Juan Francisco Araujo Bayas" userId="f0b86e3672f1b9ab" providerId="LiveId" clId="{8E0DE3FB-24D5-4CE0-AD34-540530D2A3EC}" dt="2023-11-26T06:00:50.569" v="15851" actId="123"/>
          <ac:spMkLst>
            <pc:docMk/>
            <pc:sldMk cId="3410008520" sldId="275"/>
            <ac:spMk id="5" creationId="{28684E62-A9F8-4E7A-AB01-78893062A1B4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410008520" sldId="275"/>
            <ac:spMk id="6" creationId="{E7525D5A-386D-C541-9D42-BBDEA82289E4}"/>
          </ac:spMkLst>
        </pc:spChg>
        <pc:spChg chg="mod">
          <ac:chgData name="Juan Francisco Araujo Bayas" userId="f0b86e3672f1b9ab" providerId="LiveId" clId="{8E0DE3FB-24D5-4CE0-AD34-540530D2A3EC}" dt="2023-11-26T05:59:13.933" v="15772" actId="27636"/>
          <ac:spMkLst>
            <pc:docMk/>
            <pc:sldMk cId="3410008520" sldId="275"/>
            <ac:spMk id="11" creationId="{60F8A56C-5EE1-4DBF-842D-C2A130AA680E}"/>
          </ac:spMkLst>
        </pc:spChg>
        <pc:picChg chg="add mod modCrop">
          <ac:chgData name="Juan Francisco Araujo Bayas" userId="f0b86e3672f1b9ab" providerId="LiveId" clId="{8E0DE3FB-24D5-4CE0-AD34-540530D2A3EC}" dt="2023-11-26T06:00:57.716" v="15854" actId="14100"/>
          <ac:picMkLst>
            <pc:docMk/>
            <pc:sldMk cId="3410008520" sldId="275"/>
            <ac:picMk id="7" creationId="{2FFA299D-7063-454B-AF22-41E7B1C838AA}"/>
          </ac:picMkLst>
        </pc:picChg>
      </pc:sldChg>
      <pc:sldChg chg="modSp mod">
        <pc:chgData name="Juan Francisco Araujo Bayas" userId="f0b86e3672f1b9ab" providerId="LiveId" clId="{8E0DE3FB-24D5-4CE0-AD34-540530D2A3EC}" dt="2023-11-25T21:44:45.026" v="7388" actId="113"/>
        <pc:sldMkLst>
          <pc:docMk/>
          <pc:sldMk cId="148114319" sldId="276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48114319" sldId="276"/>
            <ac:spMk id="4" creationId="{9ADB26FF-76AA-124F-92D8-C93C45D216A8}"/>
          </ac:spMkLst>
        </pc:spChg>
        <pc:spChg chg="mod">
          <ac:chgData name="Juan Francisco Araujo Bayas" userId="f0b86e3672f1b9ab" providerId="LiveId" clId="{8E0DE3FB-24D5-4CE0-AD34-540530D2A3EC}" dt="2023-11-25T21:44:45.026" v="7388" actId="113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Juan Francisco Araujo Bayas" userId="f0b86e3672f1b9ab" providerId="LiveId" clId="{8E0DE3FB-24D5-4CE0-AD34-540530D2A3EC}" dt="2023-11-26T02:47:17.146" v="9267" actId="20577"/>
        <pc:sldMkLst>
          <pc:docMk/>
          <pc:sldMk cId="321008965" sldId="277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Juan Francisco Araujo Bayas" userId="f0b86e3672f1b9ab" providerId="LiveId" clId="{8E0DE3FB-24D5-4CE0-AD34-540530D2A3EC}" dt="2023-11-26T02:47:17.146" v="9267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Juan Francisco Araujo Bayas" userId="f0b86e3672f1b9ab" providerId="LiveId" clId="{8E0DE3FB-24D5-4CE0-AD34-540530D2A3EC}" dt="2023-11-26T05:48:27.198" v="15224" actId="20577"/>
        <pc:sldMkLst>
          <pc:docMk/>
          <pc:sldMk cId="2459446073" sldId="289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459446073" sldId="289"/>
            <ac:spMk id="4" creationId="{336C985E-BCEF-DD49-BB47-C4649A79F0D8}"/>
          </ac:spMkLst>
        </pc:spChg>
        <pc:spChg chg="mod">
          <ac:chgData name="Juan Francisco Araujo Bayas" userId="f0b86e3672f1b9ab" providerId="LiveId" clId="{8E0DE3FB-24D5-4CE0-AD34-540530D2A3EC}" dt="2023-11-26T05:48:27.198" v="15224" actId="20577"/>
          <ac:spMkLst>
            <pc:docMk/>
            <pc:sldMk cId="2459446073" sldId="289"/>
            <ac:spMk id="5" creationId="{1B07C49E-AFFC-EC46-8930-E4D428F5F943}"/>
          </ac:spMkLst>
        </pc:spChg>
        <pc:picChg chg="add mod modCrop">
          <ac:chgData name="Juan Francisco Araujo Bayas" userId="f0b86e3672f1b9ab" providerId="LiveId" clId="{8E0DE3FB-24D5-4CE0-AD34-540530D2A3EC}" dt="2023-11-26T05:44:40.892" v="15033" actId="14100"/>
          <ac:picMkLst>
            <pc:docMk/>
            <pc:sldMk cId="2459446073" sldId="289"/>
            <ac:picMk id="6" creationId="{FD83A28E-2C04-410C-8DF0-9A7CA59A895C}"/>
          </ac:picMkLst>
        </pc:picChg>
      </pc:sldChg>
      <pc:sldChg chg="addSp modSp mod">
        <pc:chgData name="Juan Francisco Araujo Bayas" userId="f0b86e3672f1b9ab" providerId="LiveId" clId="{8E0DE3FB-24D5-4CE0-AD34-540530D2A3EC}" dt="2023-11-25T23:35:23.992" v="8085" actId="20577"/>
        <pc:sldMkLst>
          <pc:docMk/>
          <pc:sldMk cId="1813711241" sldId="293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813711241" sldId="293"/>
            <ac:spMk id="4" creationId="{8F1B08F2-C4AD-A440-BB78-A0625E28887A}"/>
          </ac:spMkLst>
        </pc:spChg>
        <pc:spChg chg="mod">
          <ac:chgData name="Juan Francisco Araujo Bayas" userId="f0b86e3672f1b9ab" providerId="LiveId" clId="{8E0DE3FB-24D5-4CE0-AD34-540530D2A3EC}" dt="2023-11-25T23:35:23.992" v="8085" actId="20577"/>
          <ac:spMkLst>
            <pc:docMk/>
            <pc:sldMk cId="1813711241" sldId="293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5T23:32:36.723" v="8080" actId="14100"/>
          <ac:picMkLst>
            <pc:docMk/>
            <pc:sldMk cId="1813711241" sldId="293"/>
            <ac:picMk id="6" creationId="{0DF4077A-1B42-4DE6-AC69-413CF334DE23}"/>
          </ac:picMkLst>
        </pc:picChg>
      </pc:sldChg>
      <pc:sldChg chg="addSp modSp mod">
        <pc:chgData name="Juan Francisco Araujo Bayas" userId="f0b86e3672f1b9ab" providerId="LiveId" clId="{8E0DE3FB-24D5-4CE0-AD34-540530D2A3EC}" dt="2023-11-26T04:30:21.851" v="13052" actId="2711"/>
        <pc:sldMkLst>
          <pc:docMk/>
          <pc:sldMk cId="981671777" sldId="296"/>
        </pc:sldMkLst>
        <pc:spChg chg="mod">
          <ac:chgData name="Juan Francisco Araujo Bayas" userId="f0b86e3672f1b9ab" providerId="LiveId" clId="{8E0DE3FB-24D5-4CE0-AD34-540530D2A3EC}" dt="2023-11-26T04:30:21.851" v="13052" actId="2711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981671777" sldId="296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4:19:53.024" v="12811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Juan Francisco Araujo Bayas" userId="f0b86e3672f1b9ab" providerId="LiveId" clId="{8E0DE3FB-24D5-4CE0-AD34-540530D2A3EC}" dt="2023-11-26T04:16:12.431" v="12589" actId="1076"/>
          <ac:picMkLst>
            <pc:docMk/>
            <pc:sldMk cId="981671777" sldId="296"/>
            <ac:picMk id="6" creationId="{4D31977F-50B6-4627-A837-F7D2742BA6E0}"/>
          </ac:picMkLst>
        </pc:picChg>
      </pc:sldChg>
      <pc:sldChg chg="modSp mod">
        <pc:chgData name="Juan Francisco Araujo Bayas" userId="f0b86e3672f1b9ab" providerId="LiveId" clId="{8E0DE3FB-24D5-4CE0-AD34-540530D2A3EC}" dt="2023-11-25T04:26:51.513" v="2610" actId="27636"/>
        <pc:sldMkLst>
          <pc:docMk/>
          <pc:sldMk cId="3093198887" sldId="298"/>
        </pc:sldMkLst>
        <pc:spChg chg="mod">
          <ac:chgData name="Juan Francisco Araujo Bayas" userId="f0b86e3672f1b9ab" providerId="LiveId" clId="{8E0DE3FB-24D5-4CE0-AD34-540530D2A3EC}" dt="2023-11-25T04:26:51.513" v="2610" actId="27636"/>
          <ac:spMkLst>
            <pc:docMk/>
            <pc:sldMk cId="3093198887" sldId="298"/>
            <ac:spMk id="3" creationId="{DA1BF29A-91D2-784B-9589-F5A3883168D5}"/>
          </ac:spMkLst>
        </pc:spChg>
      </pc:sldChg>
      <pc:sldChg chg="addSp delSp modSp mod">
        <pc:chgData name="Juan Francisco Araujo Bayas" userId="f0b86e3672f1b9ab" providerId="LiveId" clId="{8E0DE3FB-24D5-4CE0-AD34-540530D2A3EC}" dt="2023-11-25T16:17:44.927" v="4139" actId="20577"/>
        <pc:sldMkLst>
          <pc:docMk/>
          <pc:sldMk cId="280316088" sldId="299"/>
        </pc:sldMkLst>
        <pc:spChg chg="mod">
          <ac:chgData name="Juan Francisco Araujo Bayas" userId="f0b86e3672f1b9ab" providerId="LiveId" clId="{8E0DE3FB-24D5-4CE0-AD34-540530D2A3EC}" dt="2023-11-25T16:17:44.927" v="4139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uan Francisco Araujo Bayas" userId="f0b86e3672f1b9ab" providerId="LiveId" clId="{8E0DE3FB-24D5-4CE0-AD34-540530D2A3EC}" dt="2023-11-25T15:34:00.068" v="3887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80316088" sldId="299"/>
            <ac:spMk id="6" creationId="{772D0411-8FF8-C540-84AE-DBA0703D368C}"/>
          </ac:spMkLst>
        </pc:spChg>
        <pc:picChg chg="add del mod">
          <ac:chgData name="Juan Francisco Araujo Bayas" userId="f0b86e3672f1b9ab" providerId="LiveId" clId="{8E0DE3FB-24D5-4CE0-AD34-540530D2A3EC}" dt="2023-11-25T03:34:16.715" v="1618" actId="478"/>
          <ac:picMkLst>
            <pc:docMk/>
            <pc:sldMk cId="280316088" sldId="299"/>
            <ac:picMk id="7" creationId="{B862F1B3-8E3A-472F-9C3F-430AD2E9D0C0}"/>
          </ac:picMkLst>
        </pc:picChg>
        <pc:picChg chg="add mod">
          <ac:chgData name="Juan Francisco Araujo Bayas" userId="f0b86e3672f1b9ab" providerId="LiveId" clId="{8E0DE3FB-24D5-4CE0-AD34-540530D2A3EC}" dt="2023-11-25T16:11:32.223" v="3945" actId="14100"/>
          <ac:picMkLst>
            <pc:docMk/>
            <pc:sldMk cId="280316088" sldId="299"/>
            <ac:picMk id="9" creationId="{FFA88432-79CB-4A34-910F-3814F05A8573}"/>
          </ac:picMkLst>
        </pc:picChg>
      </pc:sldChg>
      <pc:sldChg chg="addSp delSp modSp mod">
        <pc:chgData name="Juan Francisco Araujo Bayas" userId="f0b86e3672f1b9ab" providerId="LiveId" clId="{8E0DE3FB-24D5-4CE0-AD34-540530D2A3EC}" dt="2023-11-25T17:11:13.279" v="4162" actId="403"/>
        <pc:sldMkLst>
          <pc:docMk/>
          <pc:sldMk cId="1385553969" sldId="302"/>
        </pc:sldMkLst>
        <pc:spChg chg="del">
          <ac:chgData name="Juan Francisco Araujo Bayas" userId="f0b86e3672f1b9ab" providerId="LiveId" clId="{8E0DE3FB-24D5-4CE0-AD34-540530D2A3EC}" dt="2023-11-25T16:10:40.707" v="3939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uan Francisco Araujo Bayas" userId="f0b86e3672f1b9ab" providerId="LiveId" clId="{8E0DE3FB-24D5-4CE0-AD34-540530D2A3EC}" dt="2023-11-25T17:11:13.279" v="4162" actId="403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385553969" sldId="302"/>
            <ac:spMk id="6" creationId="{772D0411-8FF8-C540-84AE-DBA0703D368C}"/>
          </ac:spMkLst>
        </pc:spChg>
        <pc:picChg chg="add mod">
          <ac:chgData name="Juan Francisco Araujo Bayas" userId="f0b86e3672f1b9ab" providerId="LiveId" clId="{8E0DE3FB-24D5-4CE0-AD34-540530D2A3EC}" dt="2023-11-25T16:10:53.151" v="3943" actId="14100"/>
          <ac:picMkLst>
            <pc:docMk/>
            <pc:sldMk cId="1385553969" sldId="302"/>
            <ac:picMk id="7" creationId="{304F8D3F-6E09-49E2-97F9-1F7C31E24BD0}"/>
          </ac:picMkLst>
        </pc:picChg>
      </pc:sldChg>
      <pc:sldChg chg="modSp mod">
        <pc:chgData name="Juan Francisco Araujo Bayas" userId="f0b86e3672f1b9ab" providerId="LiveId" clId="{8E0DE3FB-24D5-4CE0-AD34-540530D2A3EC}" dt="2023-11-25T23:34:58.262" v="8084" actId="20577"/>
        <pc:sldMkLst>
          <pc:docMk/>
          <pc:sldMk cId="334532777" sldId="303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34532777" sldId="303"/>
            <ac:spMk id="4" creationId="{9ADB26FF-76AA-124F-92D8-C93C45D216A8}"/>
          </ac:spMkLst>
        </pc:spChg>
        <pc:spChg chg="mod">
          <ac:chgData name="Juan Francisco Araujo Bayas" userId="f0b86e3672f1b9ab" providerId="LiveId" clId="{8E0DE3FB-24D5-4CE0-AD34-540530D2A3EC}" dt="2023-11-25T23:34:58.262" v="8084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Juan Francisco Araujo Bayas" userId="f0b86e3672f1b9ab" providerId="LiveId" clId="{8E0DE3FB-24D5-4CE0-AD34-540530D2A3EC}" dt="2023-11-26T02:55:54.071" v="9331" actId="14100"/>
        <pc:sldMkLst>
          <pc:docMk/>
          <pc:sldMk cId="3869789237" sldId="304"/>
        </pc:sldMkLst>
        <pc:spChg chg="del mod">
          <ac:chgData name="Juan Francisco Araujo Bayas" userId="f0b86e3672f1b9ab" providerId="LiveId" clId="{8E0DE3FB-24D5-4CE0-AD34-540530D2A3EC}" dt="2023-11-25T04:11:07.659" v="2284" actId="478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869789237" sldId="304"/>
            <ac:spMk id="5" creationId="{31BF7889-073A-E045-A3F2-45D63BD0FDC0}"/>
          </ac:spMkLst>
        </pc:spChg>
        <pc:spChg chg="add mod">
          <ac:chgData name="Juan Francisco Araujo Bayas" userId="f0b86e3672f1b9ab" providerId="LiveId" clId="{8E0DE3FB-24D5-4CE0-AD34-540530D2A3EC}" dt="2023-11-26T02:30:19.419" v="8410" actId="1076"/>
          <ac:spMkLst>
            <pc:docMk/>
            <pc:sldMk cId="3869789237" sldId="304"/>
            <ac:spMk id="7" creationId="{23AB141F-DC79-447C-9581-0E8117D4F372}"/>
          </ac:spMkLst>
        </pc:spChg>
        <pc:spChg chg="add mod">
          <ac:chgData name="Juan Francisco Araujo Bayas" userId="f0b86e3672f1b9ab" providerId="LiveId" clId="{8E0DE3FB-24D5-4CE0-AD34-540530D2A3EC}" dt="2023-11-26T02:55:54.071" v="9331" actId="14100"/>
          <ac:spMkLst>
            <pc:docMk/>
            <pc:sldMk cId="3869789237" sldId="304"/>
            <ac:spMk id="8" creationId="{AF7C2133-5713-478C-B553-5435F82B81AA}"/>
          </ac:spMkLst>
        </pc:spChg>
        <pc:picChg chg="add del mod modCrop">
          <ac:chgData name="Juan Francisco Araujo Bayas" userId="f0b86e3672f1b9ab" providerId="LiveId" clId="{8E0DE3FB-24D5-4CE0-AD34-540530D2A3EC}" dt="2023-11-25T03:44:52.230" v="1687" actId="478"/>
          <ac:picMkLst>
            <pc:docMk/>
            <pc:sldMk cId="3869789237" sldId="304"/>
            <ac:picMk id="2" creationId="{987C1370-DAE0-4C57-AC16-2BAB9795EF79}"/>
          </ac:picMkLst>
        </pc:picChg>
        <pc:picChg chg="add mod modCrop">
          <ac:chgData name="Juan Francisco Araujo Bayas" userId="f0b86e3672f1b9ab" providerId="LiveId" clId="{8E0DE3FB-24D5-4CE0-AD34-540530D2A3EC}" dt="2023-11-25T04:17:39.944" v="2478" actId="1076"/>
          <ac:picMkLst>
            <pc:docMk/>
            <pc:sldMk cId="3869789237" sldId="304"/>
            <ac:picMk id="6" creationId="{B41F6510-9159-4519-A6B0-794E2C9D658A}"/>
          </ac:picMkLst>
        </pc:picChg>
      </pc:sldChg>
      <pc:sldChg chg="addSp modSp mod">
        <pc:chgData name="Juan Francisco Araujo Bayas" userId="f0b86e3672f1b9ab" providerId="LiveId" clId="{8E0DE3FB-24D5-4CE0-AD34-540530D2A3EC}" dt="2023-11-26T02:40:50.818" v="9001" actId="5793"/>
        <pc:sldMkLst>
          <pc:docMk/>
          <pc:sldMk cId="80090182" sldId="305"/>
        </pc:sldMkLst>
        <pc:spChg chg="mod">
          <ac:chgData name="Juan Francisco Araujo Bayas" userId="f0b86e3672f1b9ab" providerId="LiveId" clId="{8E0DE3FB-24D5-4CE0-AD34-540530D2A3EC}" dt="2023-11-26T02:40:50.818" v="9001" actId="5793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80090182" sldId="305"/>
            <ac:spMk id="5" creationId="{31BF7889-073A-E045-A3F2-45D63BD0FDC0}"/>
          </ac:spMkLst>
        </pc:spChg>
        <pc:picChg chg="add mod modCrop">
          <ac:chgData name="Juan Francisco Araujo Bayas" userId="f0b86e3672f1b9ab" providerId="LiveId" clId="{8E0DE3FB-24D5-4CE0-AD34-540530D2A3EC}" dt="2023-11-26T02:34:00.074" v="8709" actId="732"/>
          <ac:picMkLst>
            <pc:docMk/>
            <pc:sldMk cId="80090182" sldId="305"/>
            <ac:picMk id="6" creationId="{EBD646C0-A766-4BD9-9AD5-9F7166DB5F54}"/>
          </ac:picMkLst>
        </pc:picChg>
      </pc:sldChg>
      <pc:sldChg chg="addSp modSp mod">
        <pc:chgData name="Juan Francisco Araujo Bayas" userId="f0b86e3672f1b9ab" providerId="LiveId" clId="{8E0DE3FB-24D5-4CE0-AD34-540530D2A3EC}" dt="2023-11-26T03:01:10.119" v="9611" actId="113"/>
        <pc:sldMkLst>
          <pc:docMk/>
          <pc:sldMk cId="3145340593" sldId="306"/>
        </pc:sldMkLst>
        <pc:spChg chg="mod">
          <ac:chgData name="Juan Francisco Araujo Bayas" userId="f0b86e3672f1b9ab" providerId="LiveId" clId="{8E0DE3FB-24D5-4CE0-AD34-540530D2A3EC}" dt="2023-11-26T03:01:10.119" v="9611" actId="113"/>
          <ac:spMkLst>
            <pc:docMk/>
            <pc:sldMk cId="3145340593" sldId="306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145340593" sldId="306"/>
            <ac:spMk id="5" creationId="{31BF7889-073A-E045-A3F2-45D63BD0FDC0}"/>
          </ac:spMkLst>
        </pc:spChg>
        <pc:picChg chg="add mod modCrop">
          <ac:chgData name="Juan Francisco Araujo Bayas" userId="f0b86e3672f1b9ab" providerId="LiveId" clId="{8E0DE3FB-24D5-4CE0-AD34-540530D2A3EC}" dt="2023-11-26T02:29:54.130" v="8402" actId="14100"/>
          <ac:picMkLst>
            <pc:docMk/>
            <pc:sldMk cId="3145340593" sldId="306"/>
            <ac:picMk id="6" creationId="{1AE7C55E-9C11-4C8F-B1D1-AA1C6E5D21C2}"/>
          </ac:picMkLst>
        </pc:picChg>
      </pc:sldChg>
      <pc:sldChg chg="addSp modSp mod">
        <pc:chgData name="Juan Francisco Araujo Bayas" userId="f0b86e3672f1b9ab" providerId="LiveId" clId="{8E0DE3FB-24D5-4CE0-AD34-540530D2A3EC}" dt="2023-11-26T02:44:31.508" v="9260" actId="20577"/>
        <pc:sldMkLst>
          <pc:docMk/>
          <pc:sldMk cId="1106727586" sldId="307"/>
        </pc:sldMkLst>
        <pc:spChg chg="mod">
          <ac:chgData name="Juan Francisco Araujo Bayas" userId="f0b86e3672f1b9ab" providerId="LiveId" clId="{8E0DE3FB-24D5-4CE0-AD34-540530D2A3EC}" dt="2023-11-26T02:44:31.508" v="9260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106727586" sldId="307"/>
            <ac:spMk id="5" creationId="{31BF7889-073A-E045-A3F2-45D63BD0FDC0}"/>
          </ac:spMkLst>
        </pc:spChg>
        <pc:picChg chg="add mod modCrop">
          <ac:chgData name="Juan Francisco Araujo Bayas" userId="f0b86e3672f1b9ab" providerId="LiveId" clId="{8E0DE3FB-24D5-4CE0-AD34-540530D2A3EC}" dt="2023-11-26T02:28:26.163" v="8386" actId="14100"/>
          <ac:picMkLst>
            <pc:docMk/>
            <pc:sldMk cId="1106727586" sldId="307"/>
            <ac:picMk id="6" creationId="{F5A8F660-41EA-4AA6-A296-D683C176B24A}"/>
          </ac:picMkLst>
        </pc:picChg>
      </pc:sldChg>
      <pc:sldChg chg="addSp modSp mod">
        <pc:chgData name="Juan Francisco Araujo Bayas" userId="f0b86e3672f1b9ab" providerId="LiveId" clId="{8E0DE3FB-24D5-4CE0-AD34-540530D2A3EC}" dt="2023-11-26T03:09:23.595" v="9934" actId="123"/>
        <pc:sldMkLst>
          <pc:docMk/>
          <pc:sldMk cId="706594483" sldId="308"/>
        </pc:sldMkLst>
        <pc:spChg chg="mod">
          <ac:chgData name="Juan Francisco Araujo Bayas" userId="f0b86e3672f1b9ab" providerId="LiveId" clId="{8E0DE3FB-24D5-4CE0-AD34-540530D2A3EC}" dt="2023-11-26T03:09:23.595" v="9934" actId="123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706594483" sldId="308"/>
            <ac:spMk id="5" creationId="{31BF7889-073A-E045-A3F2-45D63BD0FDC0}"/>
          </ac:spMkLst>
        </pc:spChg>
        <pc:picChg chg="add mod modCrop">
          <ac:chgData name="Juan Francisco Araujo Bayas" userId="f0b86e3672f1b9ab" providerId="LiveId" clId="{8E0DE3FB-24D5-4CE0-AD34-540530D2A3EC}" dt="2023-11-26T03:03:37.164" v="9621" actId="14100"/>
          <ac:picMkLst>
            <pc:docMk/>
            <pc:sldMk cId="706594483" sldId="308"/>
            <ac:picMk id="6" creationId="{1C3773C0-2999-4A6F-B6A1-C76B7298C141}"/>
          </ac:picMkLst>
        </pc:picChg>
      </pc:sldChg>
      <pc:sldChg chg="addSp modSp mod">
        <pc:chgData name="Juan Francisco Araujo Bayas" userId="f0b86e3672f1b9ab" providerId="LiveId" clId="{8E0DE3FB-24D5-4CE0-AD34-540530D2A3EC}" dt="2023-11-26T03:44:14.230" v="11143" actId="14100"/>
        <pc:sldMkLst>
          <pc:docMk/>
          <pc:sldMk cId="1794738657" sldId="309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794738657" sldId="309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20:13.224" v="10438" actId="114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44:14.230" v="11143" actId="14100"/>
          <ac:picMkLst>
            <pc:docMk/>
            <pc:sldMk cId="1794738657" sldId="309"/>
            <ac:picMk id="6" creationId="{C7B83583-C1FD-4ABD-8655-60304813F34E}"/>
          </ac:picMkLst>
        </pc:picChg>
      </pc:sldChg>
      <pc:sldChg chg="addSp modSp mod">
        <pc:chgData name="Juan Francisco Araujo Bayas" userId="f0b86e3672f1b9ab" providerId="LiveId" clId="{8E0DE3FB-24D5-4CE0-AD34-540530D2A3EC}" dt="2023-11-26T03:44:07.934" v="11141" actId="14100"/>
        <pc:sldMkLst>
          <pc:docMk/>
          <pc:sldMk cId="4010014743" sldId="310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4010014743" sldId="310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25:06.283" v="10633" actId="20577"/>
          <ac:spMkLst>
            <pc:docMk/>
            <pc:sldMk cId="4010014743" sldId="310"/>
            <ac:spMk id="5" creationId="{1B07C49E-AFFC-EC46-8930-E4D428F5F943}"/>
          </ac:spMkLst>
        </pc:spChg>
        <pc:picChg chg="add mod modCrop">
          <ac:chgData name="Juan Francisco Araujo Bayas" userId="f0b86e3672f1b9ab" providerId="LiveId" clId="{8E0DE3FB-24D5-4CE0-AD34-540530D2A3EC}" dt="2023-11-26T03:44:07.934" v="11141" actId="14100"/>
          <ac:picMkLst>
            <pc:docMk/>
            <pc:sldMk cId="4010014743" sldId="310"/>
            <ac:picMk id="6" creationId="{4FC9FA7A-6D82-4ED1-8747-03E13351E628}"/>
          </ac:picMkLst>
        </pc:picChg>
      </pc:sldChg>
      <pc:sldChg chg="addSp modSp mod">
        <pc:chgData name="Juan Francisco Araujo Bayas" userId="f0b86e3672f1b9ab" providerId="LiveId" clId="{8E0DE3FB-24D5-4CE0-AD34-540530D2A3EC}" dt="2023-11-26T03:44:00.918" v="11139" actId="14100"/>
        <pc:sldMkLst>
          <pc:docMk/>
          <pc:sldMk cId="2735560525" sldId="311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735560525" sldId="311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39:59.419" v="10972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44:00.918" v="11139" actId="14100"/>
          <ac:picMkLst>
            <pc:docMk/>
            <pc:sldMk cId="2735560525" sldId="311"/>
            <ac:picMk id="6" creationId="{69FA0C7F-8B30-40F5-9C6B-A4B4244AEFD4}"/>
          </ac:picMkLst>
        </pc:picChg>
      </pc:sldChg>
      <pc:sldChg chg="addSp modSp mod">
        <pc:chgData name="Juan Francisco Araujo Bayas" userId="f0b86e3672f1b9ab" providerId="LiveId" clId="{8E0DE3FB-24D5-4CE0-AD34-540530D2A3EC}" dt="2023-11-26T03:44:27.185" v="11145" actId="20577"/>
        <pc:sldMkLst>
          <pc:docMk/>
          <pc:sldMk cId="1434679925" sldId="312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434679925" sldId="312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44:27.185" v="11145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43:52.086" v="11137" actId="14100"/>
          <ac:picMkLst>
            <pc:docMk/>
            <pc:sldMk cId="1434679925" sldId="312"/>
            <ac:picMk id="6" creationId="{439221A7-B528-4035-B3C8-07DB18EF3265}"/>
          </ac:picMkLst>
        </pc:picChg>
      </pc:sldChg>
      <pc:sldChg chg="addSp modSp mod">
        <pc:chgData name="Juan Francisco Araujo Bayas" userId="f0b86e3672f1b9ab" providerId="LiveId" clId="{8E0DE3FB-24D5-4CE0-AD34-540530D2A3EC}" dt="2023-11-26T03:55:48.158" v="11646" actId="14100"/>
        <pc:sldMkLst>
          <pc:docMk/>
          <pc:sldMk cId="1756972646" sldId="313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756972646" sldId="313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55:38.012" v="11644" actId="123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55:48.158" v="11646" actId="14100"/>
          <ac:picMkLst>
            <pc:docMk/>
            <pc:sldMk cId="1756972646" sldId="313"/>
            <ac:picMk id="6" creationId="{C4A14679-88D2-4E82-AB37-82571E86355B}"/>
          </ac:picMkLst>
        </pc:picChg>
      </pc:sldChg>
      <pc:sldChg chg="addSp modSp mod">
        <pc:chgData name="Juan Francisco Araujo Bayas" userId="f0b86e3672f1b9ab" providerId="LiveId" clId="{8E0DE3FB-24D5-4CE0-AD34-540530D2A3EC}" dt="2023-11-26T03:50:46.935" v="11410" actId="14100"/>
        <pc:sldMkLst>
          <pc:docMk/>
          <pc:sldMk cId="639399535" sldId="314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639399535" sldId="314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50:41.202" v="11409" actId="113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Juan Francisco Araujo Bayas" userId="f0b86e3672f1b9ab" providerId="LiveId" clId="{8E0DE3FB-24D5-4CE0-AD34-540530D2A3EC}" dt="2023-11-26T03:50:46.935" v="11410" actId="14100"/>
          <ac:picMkLst>
            <pc:docMk/>
            <pc:sldMk cId="639399535" sldId="314"/>
            <ac:picMk id="6" creationId="{93AC3387-36A6-47CC-AFE7-84C48231818F}"/>
          </ac:picMkLst>
        </pc:picChg>
      </pc:sldChg>
      <pc:sldChg chg="addSp delSp modSp mod">
        <pc:chgData name="Juan Francisco Araujo Bayas" userId="f0b86e3672f1b9ab" providerId="LiveId" clId="{8E0DE3FB-24D5-4CE0-AD34-540530D2A3EC}" dt="2023-11-26T03:59:39.511" v="11847" actId="14100"/>
        <pc:sldMkLst>
          <pc:docMk/>
          <pc:sldMk cId="3566646398" sldId="315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566646398" sldId="315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3:59:23.608" v="11844" actId="20577"/>
          <ac:spMkLst>
            <pc:docMk/>
            <pc:sldMk cId="3566646398" sldId="315"/>
            <ac:spMk id="5" creationId="{1B07C49E-AFFC-EC46-8930-E4D428F5F943}"/>
          </ac:spMkLst>
        </pc:spChg>
        <pc:picChg chg="add del mod">
          <ac:chgData name="Juan Francisco Araujo Bayas" userId="f0b86e3672f1b9ab" providerId="LiveId" clId="{8E0DE3FB-24D5-4CE0-AD34-540530D2A3EC}" dt="2023-11-26T03:32:04.452" v="10732" actId="478"/>
          <ac:picMkLst>
            <pc:docMk/>
            <pc:sldMk cId="3566646398" sldId="315"/>
            <ac:picMk id="6" creationId="{38E96BEE-A599-4146-A7C6-131F2585BAAE}"/>
          </ac:picMkLst>
        </pc:picChg>
        <pc:picChg chg="add mod">
          <ac:chgData name="Juan Francisco Araujo Bayas" userId="f0b86e3672f1b9ab" providerId="LiveId" clId="{8E0DE3FB-24D5-4CE0-AD34-540530D2A3EC}" dt="2023-11-26T03:59:39.511" v="11847" actId="14100"/>
          <ac:picMkLst>
            <pc:docMk/>
            <pc:sldMk cId="3566646398" sldId="315"/>
            <ac:picMk id="7" creationId="{B9425CBA-895A-42DA-9712-AE48D5686B2B}"/>
          </ac:picMkLst>
        </pc:picChg>
      </pc:sldChg>
      <pc:sldChg chg="addSp modSp mod">
        <pc:chgData name="Juan Francisco Araujo Bayas" userId="f0b86e3672f1b9ab" providerId="LiveId" clId="{8E0DE3FB-24D5-4CE0-AD34-540530D2A3EC}" dt="2023-11-26T04:05:50.958" v="12158" actId="14100"/>
        <pc:sldMkLst>
          <pc:docMk/>
          <pc:sldMk cId="1398439132" sldId="316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398439132" sldId="316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4:05:36.651" v="12153" actId="5793"/>
          <ac:spMkLst>
            <pc:docMk/>
            <pc:sldMk cId="1398439132" sldId="316"/>
            <ac:spMk id="5" creationId="{1B07C49E-AFFC-EC46-8930-E4D428F5F943}"/>
          </ac:spMkLst>
        </pc:spChg>
        <pc:picChg chg="add mod modCrop">
          <ac:chgData name="Juan Francisco Araujo Bayas" userId="f0b86e3672f1b9ab" providerId="LiveId" clId="{8E0DE3FB-24D5-4CE0-AD34-540530D2A3EC}" dt="2023-11-26T04:05:48.895" v="12157" actId="14100"/>
          <ac:picMkLst>
            <pc:docMk/>
            <pc:sldMk cId="1398439132" sldId="316"/>
            <ac:picMk id="6" creationId="{FFF1FFDD-E40D-4469-A6FB-37E66A507380}"/>
          </ac:picMkLst>
        </pc:picChg>
        <pc:picChg chg="add mod">
          <ac:chgData name="Juan Francisco Araujo Bayas" userId="f0b86e3672f1b9ab" providerId="LiveId" clId="{8E0DE3FB-24D5-4CE0-AD34-540530D2A3EC}" dt="2023-11-26T04:05:50.958" v="12158" actId="14100"/>
          <ac:picMkLst>
            <pc:docMk/>
            <pc:sldMk cId="1398439132" sldId="316"/>
            <ac:picMk id="7" creationId="{115B2F3A-848B-4DD1-99DC-87607D33A834}"/>
          </ac:picMkLst>
        </pc:picChg>
      </pc:sldChg>
      <pc:sldChg chg="addSp delSp modSp mod">
        <pc:chgData name="Juan Francisco Araujo Bayas" userId="f0b86e3672f1b9ab" providerId="LiveId" clId="{8E0DE3FB-24D5-4CE0-AD34-540530D2A3EC}" dt="2023-11-26T04:10:33.625" v="12403" actId="20577"/>
        <pc:sldMkLst>
          <pc:docMk/>
          <pc:sldMk cId="3975168428" sldId="317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975168428" sldId="317"/>
            <ac:spMk id="4" creationId="{D528596A-0847-664A-9D47-5096383E5E09}"/>
          </ac:spMkLst>
        </pc:spChg>
        <pc:spChg chg="mod">
          <ac:chgData name="Juan Francisco Araujo Bayas" userId="f0b86e3672f1b9ab" providerId="LiveId" clId="{8E0DE3FB-24D5-4CE0-AD34-540530D2A3EC}" dt="2023-11-26T04:10:33.625" v="12403" actId="20577"/>
          <ac:spMkLst>
            <pc:docMk/>
            <pc:sldMk cId="3975168428" sldId="317"/>
            <ac:spMk id="5" creationId="{1B07C49E-AFFC-EC46-8930-E4D428F5F943}"/>
          </ac:spMkLst>
        </pc:spChg>
        <pc:picChg chg="add del mod modCrop">
          <ac:chgData name="Juan Francisco Araujo Bayas" userId="f0b86e3672f1b9ab" providerId="LiveId" clId="{8E0DE3FB-24D5-4CE0-AD34-540530D2A3EC}" dt="2023-11-26T04:06:18.464" v="12175" actId="478"/>
          <ac:picMkLst>
            <pc:docMk/>
            <pc:sldMk cId="3975168428" sldId="317"/>
            <ac:picMk id="6" creationId="{93A21AB0-B7FB-4C9D-9FAA-F5BFDE0159CB}"/>
          </ac:picMkLst>
        </pc:picChg>
        <pc:picChg chg="add mod modCrop">
          <ac:chgData name="Juan Francisco Araujo Bayas" userId="f0b86e3672f1b9ab" providerId="LiveId" clId="{8E0DE3FB-24D5-4CE0-AD34-540530D2A3EC}" dt="2023-11-26T04:09:09.495" v="12351" actId="1076"/>
          <ac:picMkLst>
            <pc:docMk/>
            <pc:sldMk cId="3975168428" sldId="317"/>
            <ac:picMk id="7" creationId="{35112F36-F90F-409E-AAC1-0FB838362960}"/>
          </ac:picMkLst>
        </pc:picChg>
        <pc:picChg chg="add mod modCrop">
          <ac:chgData name="Juan Francisco Araujo Bayas" userId="f0b86e3672f1b9ab" providerId="LiveId" clId="{8E0DE3FB-24D5-4CE0-AD34-540530D2A3EC}" dt="2023-11-26T04:09:03.344" v="12350" actId="1076"/>
          <ac:picMkLst>
            <pc:docMk/>
            <pc:sldMk cId="3975168428" sldId="317"/>
            <ac:picMk id="8" creationId="{0560D5EC-222B-4C1C-8B7D-AD6443458E33}"/>
          </ac:picMkLst>
        </pc:picChg>
      </pc:sldChg>
      <pc:sldChg chg="addSp delSp modSp mod">
        <pc:chgData name="Juan Francisco Araujo Bayas" userId="f0b86e3672f1b9ab" providerId="LiveId" clId="{8E0DE3FB-24D5-4CE0-AD34-540530D2A3EC}" dt="2023-11-26T04:36:37.345" v="13255" actId="20577"/>
        <pc:sldMkLst>
          <pc:docMk/>
          <pc:sldMk cId="239597884" sldId="318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39597884" sldId="318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4:36:37.345" v="13255" actId="20577"/>
          <ac:spMkLst>
            <pc:docMk/>
            <pc:sldMk cId="239597884" sldId="318"/>
            <ac:spMk id="5" creationId="{85D9F803-CDBC-C74C-AF1B-2B5937D1C241}"/>
          </ac:spMkLst>
        </pc:spChg>
        <pc:spChg chg="add mod">
          <ac:chgData name="Juan Francisco Araujo Bayas" userId="f0b86e3672f1b9ab" providerId="LiveId" clId="{8E0DE3FB-24D5-4CE0-AD34-540530D2A3EC}" dt="2023-11-26T04:33:06.593" v="13145" actId="1076"/>
          <ac:spMkLst>
            <pc:docMk/>
            <pc:sldMk cId="239597884" sldId="318"/>
            <ac:spMk id="7" creationId="{FB4793F4-9254-4678-8B04-AF1E10491A50}"/>
          </ac:spMkLst>
        </pc:spChg>
        <pc:spChg chg="del mod">
          <ac:chgData name="Juan Francisco Araujo Bayas" userId="f0b86e3672f1b9ab" providerId="LiveId" clId="{8E0DE3FB-24D5-4CE0-AD34-540530D2A3EC}" dt="2023-11-26T04:32:09.691" v="13137" actId="478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Juan Francisco Araujo Bayas" userId="f0b86e3672f1b9ab" providerId="LiveId" clId="{8E0DE3FB-24D5-4CE0-AD34-540530D2A3EC}" dt="2023-11-26T04:28:47.257" v="13023" actId="1076"/>
          <ac:picMkLst>
            <pc:docMk/>
            <pc:sldMk cId="239597884" sldId="318"/>
            <ac:picMk id="6" creationId="{AA533EEA-C473-479C-B9DB-A3C0CF64AD50}"/>
          </ac:picMkLst>
        </pc:picChg>
      </pc:sldChg>
      <pc:sldChg chg="addSp delSp modSp mod">
        <pc:chgData name="Juan Francisco Araujo Bayas" userId="f0b86e3672f1b9ab" providerId="LiveId" clId="{8E0DE3FB-24D5-4CE0-AD34-540530D2A3EC}" dt="2023-11-26T04:43:31.429" v="13696" actId="5793"/>
        <pc:sldMkLst>
          <pc:docMk/>
          <pc:sldMk cId="232499080" sldId="319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32499080" sldId="319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4:43:31.429" v="13696" actId="5793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Juan Francisco Araujo Bayas" userId="f0b86e3672f1b9ab" providerId="LiveId" clId="{8E0DE3FB-24D5-4CE0-AD34-540530D2A3EC}" dt="2023-11-26T04:35:47.945" v="13219" actId="20577"/>
          <ac:spMkLst>
            <pc:docMk/>
            <pc:sldMk cId="232499080" sldId="319"/>
            <ac:spMk id="6" creationId="{D8EC2FEB-FF25-4589-BB2A-C21F8393BD63}"/>
          </ac:spMkLst>
        </pc:spChg>
        <pc:spChg chg="del mod">
          <ac:chgData name="Juan Francisco Araujo Bayas" userId="f0b86e3672f1b9ab" providerId="LiveId" clId="{8E0DE3FB-24D5-4CE0-AD34-540530D2A3EC}" dt="2023-11-26T04:33:17.675" v="13148" actId="478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Juan Francisco Araujo Bayas" userId="f0b86e3672f1b9ab" providerId="LiveId" clId="{8E0DE3FB-24D5-4CE0-AD34-540530D2A3EC}" dt="2023-11-26T04:41:31.689" v="13570" actId="14100"/>
          <ac:picMkLst>
            <pc:docMk/>
            <pc:sldMk cId="232499080" sldId="319"/>
            <ac:picMk id="7" creationId="{B2BE5B23-1761-4D77-B1C2-FEF7B5A6266F}"/>
          </ac:picMkLst>
        </pc:picChg>
      </pc:sldChg>
      <pc:sldChg chg="addSp modSp mod">
        <pc:chgData name="Juan Francisco Araujo Bayas" userId="f0b86e3672f1b9ab" providerId="LiveId" clId="{8E0DE3FB-24D5-4CE0-AD34-540530D2A3EC}" dt="2023-11-26T06:01:09.452" v="15857" actId="14100"/>
        <pc:sldMkLst>
          <pc:docMk/>
          <pc:sldMk cId="3645034231" sldId="320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3645034231" sldId="320"/>
            <ac:spMk id="4" creationId="{336C985E-BCEF-DD49-BB47-C4649A79F0D8}"/>
          </ac:spMkLst>
        </pc:spChg>
        <pc:spChg chg="mod">
          <ac:chgData name="Juan Francisco Araujo Bayas" userId="f0b86e3672f1b9ab" providerId="LiveId" clId="{8E0DE3FB-24D5-4CE0-AD34-540530D2A3EC}" dt="2023-11-26T05:58:36.888" v="15719" actId="114"/>
          <ac:spMkLst>
            <pc:docMk/>
            <pc:sldMk cId="3645034231" sldId="320"/>
            <ac:spMk id="5" creationId="{1B07C49E-AFFC-EC46-8930-E4D428F5F943}"/>
          </ac:spMkLst>
        </pc:spChg>
        <pc:picChg chg="add mod modCrop">
          <ac:chgData name="Juan Francisco Araujo Bayas" userId="f0b86e3672f1b9ab" providerId="LiveId" clId="{8E0DE3FB-24D5-4CE0-AD34-540530D2A3EC}" dt="2023-11-26T06:01:09.452" v="15857" actId="14100"/>
          <ac:picMkLst>
            <pc:docMk/>
            <pc:sldMk cId="3645034231" sldId="320"/>
            <ac:picMk id="6" creationId="{BCC684CD-02E9-4D56-B610-12A0C5258ADA}"/>
          </ac:picMkLst>
        </pc:picChg>
      </pc:sldChg>
      <pc:sldChg chg="addSp modSp mod">
        <pc:chgData name="Juan Francisco Araujo Bayas" userId="f0b86e3672f1b9ab" providerId="LiveId" clId="{8E0DE3FB-24D5-4CE0-AD34-540530D2A3EC}" dt="2023-11-26T05:13:05.542" v="14110" actId="20577"/>
        <pc:sldMkLst>
          <pc:docMk/>
          <pc:sldMk cId="700132931" sldId="322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700132931" sldId="322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5:13:05.542" v="14110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Juan Francisco Araujo Bayas" userId="f0b86e3672f1b9ab" providerId="LiveId" clId="{8E0DE3FB-24D5-4CE0-AD34-540530D2A3EC}" dt="2023-11-26T05:07:11.657" v="13777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Juan Francisco Araujo Bayas" userId="f0b86e3672f1b9ab" providerId="LiveId" clId="{8E0DE3FB-24D5-4CE0-AD34-540530D2A3EC}" dt="2023-11-26T05:10:03.826" v="13891" actId="14100"/>
          <ac:picMkLst>
            <pc:docMk/>
            <pc:sldMk cId="700132931" sldId="322"/>
            <ac:picMk id="4" creationId="{FC6E9149-8FB0-43C1-8D92-9AAF7D00A4E3}"/>
          </ac:picMkLst>
        </pc:picChg>
      </pc:sldChg>
      <pc:sldChg chg="addSp modSp mod">
        <pc:chgData name="Juan Francisco Araujo Bayas" userId="f0b86e3672f1b9ab" providerId="LiveId" clId="{8E0DE3FB-24D5-4CE0-AD34-540530D2A3EC}" dt="2023-11-26T05:21:00.582" v="14480" actId="113"/>
        <pc:sldMkLst>
          <pc:docMk/>
          <pc:sldMk cId="1866160706" sldId="323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866160706" sldId="323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5:21:00.582" v="14480" actId="113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Juan Francisco Araujo Bayas" userId="f0b86e3672f1b9ab" providerId="LiveId" clId="{8E0DE3FB-24D5-4CE0-AD34-540530D2A3EC}" dt="2023-11-26T05:14:29.487" v="14215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Juan Francisco Araujo Bayas" userId="f0b86e3672f1b9ab" providerId="LiveId" clId="{8E0DE3FB-24D5-4CE0-AD34-540530D2A3EC}" dt="2023-11-26T05:19:00.859" v="14347" actId="14100"/>
          <ac:picMkLst>
            <pc:docMk/>
            <pc:sldMk cId="1866160706" sldId="323"/>
            <ac:picMk id="4" creationId="{7C327BE2-D01E-4DE4-978D-4479BFE39FF9}"/>
          </ac:picMkLst>
        </pc:picChg>
      </pc:sldChg>
      <pc:sldChg chg="addSp modSp mod">
        <pc:chgData name="Juan Francisco Araujo Bayas" userId="f0b86e3672f1b9ab" providerId="LiveId" clId="{8E0DE3FB-24D5-4CE0-AD34-540530D2A3EC}" dt="2023-11-26T05:42:42.409" v="15015" actId="20577"/>
        <pc:sldMkLst>
          <pc:docMk/>
          <pc:sldMk cId="252359608" sldId="324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52359608" sldId="324"/>
            <ac:spMk id="3" creationId="{8C82F32A-22A5-0046-9FAC-5295E4FA5A12}"/>
          </ac:spMkLst>
        </pc:spChg>
        <pc:spChg chg="mod">
          <ac:chgData name="Juan Francisco Araujo Bayas" userId="f0b86e3672f1b9ab" providerId="LiveId" clId="{8E0DE3FB-24D5-4CE0-AD34-540530D2A3EC}" dt="2023-11-26T05:42:42.409" v="15015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Juan Francisco Araujo Bayas" userId="f0b86e3672f1b9ab" providerId="LiveId" clId="{8E0DE3FB-24D5-4CE0-AD34-540530D2A3EC}" dt="2023-11-26T05:25:21.387" v="14572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Juan Francisco Araujo Bayas" userId="f0b86e3672f1b9ab" providerId="LiveId" clId="{8E0DE3FB-24D5-4CE0-AD34-540530D2A3EC}" dt="2023-11-26T05:30:16.403" v="14644" actId="14100"/>
          <ac:picMkLst>
            <pc:docMk/>
            <pc:sldMk cId="252359608" sldId="324"/>
            <ac:picMk id="4" creationId="{3D2A4284-AE18-4E4D-B160-B9618EA814E1}"/>
          </ac:picMkLst>
        </pc:picChg>
        <pc:picChg chg="add mod">
          <ac:chgData name="Juan Francisco Araujo Bayas" userId="f0b86e3672f1b9ab" providerId="LiveId" clId="{8E0DE3FB-24D5-4CE0-AD34-540530D2A3EC}" dt="2023-11-26T05:30:45.787" v="14651" actId="14100"/>
          <ac:picMkLst>
            <pc:docMk/>
            <pc:sldMk cId="252359608" sldId="324"/>
            <ac:picMk id="7" creationId="{6B8BB503-119D-45A8-8F9B-1BA9689E96BB}"/>
          </ac:picMkLst>
        </pc:picChg>
      </pc:sldChg>
      <pc:sldChg chg="modSp mod">
        <pc:chgData name="Juan Francisco Araujo Bayas" userId="f0b86e3672f1b9ab" providerId="LiveId" clId="{8E0DE3FB-24D5-4CE0-AD34-540530D2A3EC}" dt="2023-11-25T00:44:52.090" v="85" actId="20577"/>
        <pc:sldMkLst>
          <pc:docMk/>
          <pc:sldMk cId="1277611629" sldId="327"/>
        </pc:sldMkLst>
        <pc:spChg chg="mod">
          <ac:chgData name="Juan Francisco Araujo Bayas" userId="f0b86e3672f1b9ab" providerId="LiveId" clId="{8E0DE3FB-24D5-4CE0-AD34-540530D2A3EC}" dt="2023-11-25T00:44:52.090" v="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Juan Francisco Araujo Bayas" userId="f0b86e3672f1b9ab" providerId="LiveId" clId="{8E0DE3FB-24D5-4CE0-AD34-540530D2A3EC}" dt="2023-11-25T04:27:12.138" v="2829"/>
        <pc:sldMkLst>
          <pc:docMk/>
          <pc:sldMk cId="724038033" sldId="330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724038033" sldId="330"/>
            <ac:spMk id="4" creationId="{E2403FD9-22AB-4833-9FE0-E1E67C96862D}"/>
          </ac:spMkLst>
        </pc:spChg>
      </pc:sldChg>
      <pc:sldChg chg="modSp mod">
        <pc:chgData name="Juan Francisco Araujo Bayas" userId="f0b86e3672f1b9ab" providerId="LiveId" clId="{8E0DE3FB-24D5-4CE0-AD34-540530D2A3EC}" dt="2023-11-25T21:42:06.704" v="7371" actId="20577"/>
        <pc:sldMkLst>
          <pc:docMk/>
          <pc:sldMk cId="1980221439" sldId="331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1980221439" sldId="331"/>
            <ac:spMk id="4" creationId="{E2403FD9-22AB-4833-9FE0-E1E67C96862D}"/>
          </ac:spMkLst>
        </pc:spChg>
        <pc:spChg chg="mod">
          <ac:chgData name="Juan Francisco Araujo Bayas" userId="f0b86e3672f1b9ab" providerId="LiveId" clId="{8E0DE3FB-24D5-4CE0-AD34-540530D2A3EC}" dt="2023-11-25T21:42:06.704" v="7371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mod">
        <pc:chgData name="Juan Francisco Araujo Bayas" userId="f0b86e3672f1b9ab" providerId="LiveId" clId="{8E0DE3FB-24D5-4CE0-AD34-540530D2A3EC}" dt="2023-11-25T21:55:20.513" v="7412" actId="113"/>
        <pc:sldMkLst>
          <pc:docMk/>
          <pc:sldMk cId="2560061391" sldId="332"/>
        </pc:sldMkLst>
        <pc:spChg chg="mod">
          <ac:chgData name="Juan Francisco Araujo Bayas" userId="f0b86e3672f1b9ab" providerId="LiveId" clId="{8E0DE3FB-24D5-4CE0-AD34-540530D2A3EC}" dt="2023-11-25T04:27:12.138" v="2829"/>
          <ac:spMkLst>
            <pc:docMk/>
            <pc:sldMk cId="2560061391" sldId="332"/>
            <ac:spMk id="4" creationId="{E2403FD9-22AB-4833-9FE0-E1E67C96862D}"/>
          </ac:spMkLst>
        </pc:spChg>
        <pc:spChg chg="mod">
          <ac:chgData name="Juan Francisco Araujo Bayas" userId="f0b86e3672f1b9ab" providerId="LiveId" clId="{8E0DE3FB-24D5-4CE0-AD34-540530D2A3EC}" dt="2023-11-25T21:55:20.513" v="7412" actId="113"/>
          <ac:spMkLst>
            <pc:docMk/>
            <pc:sldMk cId="2560061391" sldId="332"/>
            <ac:spMk id="5" creationId="{8E999A1B-8752-489F-A63B-EA2F60186B52}"/>
          </ac:spMkLst>
        </pc:spChg>
        <pc:spChg chg="add del">
          <ac:chgData name="Juan Francisco Araujo Bayas" userId="f0b86e3672f1b9ab" providerId="LiveId" clId="{8E0DE3FB-24D5-4CE0-AD34-540530D2A3EC}" dt="2023-11-25T00:49:42.696" v="234" actId="478"/>
          <ac:spMkLst>
            <pc:docMk/>
            <pc:sldMk cId="2560061391" sldId="332"/>
            <ac:spMk id="6" creationId="{3AD7640C-5C58-4884-8681-20C420689AE2}"/>
          </ac:spMkLst>
        </pc:spChg>
      </pc:sldChg>
      <pc:sldChg chg="new del">
        <pc:chgData name="Juan Francisco Araujo Bayas" userId="f0b86e3672f1b9ab" providerId="LiveId" clId="{8E0DE3FB-24D5-4CE0-AD34-540530D2A3EC}" dt="2023-11-26T02:47:42.702" v="9270" actId="2696"/>
        <pc:sldMkLst>
          <pc:docMk/>
          <pc:sldMk cId="520965435" sldId="333"/>
        </pc:sldMkLst>
      </pc:sldChg>
      <pc:sldChg chg="addSp modSp add mod">
        <pc:chgData name="Juan Francisco Araujo Bayas" userId="f0b86e3672f1b9ab" providerId="LiveId" clId="{8E0DE3FB-24D5-4CE0-AD34-540530D2A3EC}" dt="2023-11-26T02:54:35.268" v="9329" actId="14100"/>
        <pc:sldMkLst>
          <pc:docMk/>
          <pc:sldMk cId="1056691753" sldId="334"/>
        </pc:sldMkLst>
        <pc:spChg chg="mod">
          <ac:chgData name="Juan Francisco Araujo Bayas" userId="f0b86e3672f1b9ab" providerId="LiveId" clId="{8E0DE3FB-24D5-4CE0-AD34-540530D2A3EC}" dt="2023-11-26T02:49:32.924" v="9288" actId="1076"/>
          <ac:spMkLst>
            <pc:docMk/>
            <pc:sldMk cId="1056691753" sldId="334"/>
            <ac:spMk id="8" creationId="{C7B9C153-C85C-3240-8E7E-523FBC004564}"/>
          </ac:spMkLst>
        </pc:spChg>
        <pc:picChg chg="add mod">
          <ac:chgData name="Juan Francisco Araujo Bayas" userId="f0b86e3672f1b9ab" providerId="LiveId" clId="{8E0DE3FB-24D5-4CE0-AD34-540530D2A3EC}" dt="2023-11-26T02:54:25.082" v="9325" actId="14100"/>
          <ac:picMkLst>
            <pc:docMk/>
            <pc:sldMk cId="1056691753" sldId="334"/>
            <ac:picMk id="5" creationId="{BE35AD7B-7D31-4C6E-90DF-A6CEB511ED8C}"/>
          </ac:picMkLst>
        </pc:picChg>
        <pc:picChg chg="add mod">
          <ac:chgData name="Juan Francisco Araujo Bayas" userId="f0b86e3672f1b9ab" providerId="LiveId" clId="{8E0DE3FB-24D5-4CE0-AD34-540530D2A3EC}" dt="2023-11-26T02:54:30.811" v="9327" actId="14100"/>
          <ac:picMkLst>
            <pc:docMk/>
            <pc:sldMk cId="1056691753" sldId="334"/>
            <ac:picMk id="6" creationId="{B0E59476-E16F-4012-B39C-CDD9ED8EA4A3}"/>
          </ac:picMkLst>
        </pc:picChg>
        <pc:picChg chg="add mod modCrop">
          <ac:chgData name="Juan Francisco Araujo Bayas" userId="f0b86e3672f1b9ab" providerId="LiveId" clId="{8E0DE3FB-24D5-4CE0-AD34-540530D2A3EC}" dt="2023-11-26T02:54:27.149" v="9326" actId="1076"/>
          <ac:picMkLst>
            <pc:docMk/>
            <pc:sldMk cId="1056691753" sldId="334"/>
            <ac:picMk id="9" creationId="{45173C19-7503-40CC-8702-ED4FCAA166FE}"/>
          </ac:picMkLst>
        </pc:picChg>
        <pc:picChg chg="add mod">
          <ac:chgData name="Juan Francisco Araujo Bayas" userId="f0b86e3672f1b9ab" providerId="LiveId" clId="{8E0DE3FB-24D5-4CE0-AD34-540530D2A3EC}" dt="2023-11-26T02:54:35.268" v="9329" actId="14100"/>
          <ac:picMkLst>
            <pc:docMk/>
            <pc:sldMk cId="1056691753" sldId="334"/>
            <ac:picMk id="10" creationId="{D8577738-FECA-4EFE-9296-4873B9828BE5}"/>
          </ac:picMkLst>
        </pc:picChg>
      </pc:sldChg>
      <pc:sldChg chg="addSp modSp add mod">
        <pc:chgData name="Juan Francisco Araujo Bayas" userId="f0b86e3672f1b9ab" providerId="LiveId" clId="{8E0DE3FB-24D5-4CE0-AD34-540530D2A3EC}" dt="2023-11-26T02:54:15.196" v="9324" actId="14100"/>
        <pc:sldMkLst>
          <pc:docMk/>
          <pc:sldMk cId="1620234809" sldId="335"/>
        </pc:sldMkLst>
        <pc:spChg chg="mod">
          <ac:chgData name="Juan Francisco Araujo Bayas" userId="f0b86e3672f1b9ab" providerId="LiveId" clId="{8E0DE3FB-24D5-4CE0-AD34-540530D2A3EC}" dt="2023-11-26T02:54:11.372" v="9323" actId="14100"/>
          <ac:spMkLst>
            <pc:docMk/>
            <pc:sldMk cId="1620234809" sldId="335"/>
            <ac:spMk id="8" creationId="{C7B9C153-C85C-3240-8E7E-523FBC004564}"/>
          </ac:spMkLst>
        </pc:spChg>
        <pc:picChg chg="add mod modCrop">
          <ac:chgData name="Juan Francisco Araujo Bayas" userId="f0b86e3672f1b9ab" providerId="LiveId" clId="{8E0DE3FB-24D5-4CE0-AD34-540530D2A3EC}" dt="2023-11-26T02:54:15.196" v="9324" actId="14100"/>
          <ac:picMkLst>
            <pc:docMk/>
            <pc:sldMk cId="1620234809" sldId="335"/>
            <ac:picMk id="5" creationId="{11BC0AEF-D2E3-4382-AC0A-C31738407485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28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57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1793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59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394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8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83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15" r:id="rId14"/>
    <p:sldLayoutId id="2147483716" r:id="rId15"/>
    <p:sldLayoutId id="2147483793" r:id="rId16"/>
    <p:sldLayoutId id="2147483794" r:id="rId17"/>
    <p:sldLayoutId id="2147484003" r:id="rId18"/>
    <p:sldLayoutId id="214748400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3%20Week%201%20Capstone%20Project%20python%20code/Lab%203%20Week%201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2%20Week%202%20Falcon%209%20First%20Stage%20Landing%20Prediction/Lab%202%20Week%202%20Falcon%209%20First%20Stage%20Land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1%20Week%202%20Complete%20the%20EDA%20with%20SQL/Lab%201%20Week%202%20Complete%20the%20EDA%20with%20SQL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1%20Week%203%20Interactive%20Visual%20Analytics%20with%20Folium/Lab1%20Week%203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2%20Week%203%20Build%20an%20Interactive%20Dashboard%20with%20Plotly%20Dash/Lab%202%20Week%203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1%20Week%204%20Hands-On%20Lab%20Complete%20the%20Machine%20Learning%20Prediction%20Lab/Lab%201%20Week%204%20Hands-On%20Lab%20Complete%20the%20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%201%20Week%201%20Capstone%20Project%20python%20code/Lab1%20Week%201%20Complete%20Data%20Collection%20with%20Collection%20API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5-fran/testcapproj/blob/main/Lab2%20Week%201%20Capstone%20Project%20python%20code/Lab%202%20Week%201%20Complete%20the%20Data%20Collection%20with%20Web%20Scrap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0363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Juan Francisco Araujo Bayas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24/11/2023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019" y="1468131"/>
            <a:ext cx="10687961" cy="4351338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After collecting the data, we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wrangled the 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by replacing some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missing values, from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column by it´s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mean value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And for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Landing Pad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column values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leaved without any change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as they aren’t numerical.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/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/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/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/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data wrangling related notebooks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/Lab3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Capstone</a:t>
            </a:r>
            <a:r>
              <a:rPr lang="es-EC" sz="1800" dirty="0">
                <a:hlinkClick r:id="rId3"/>
              </a:rPr>
              <a:t> Project </a:t>
            </a:r>
            <a:r>
              <a:rPr lang="es-EC" sz="1800" dirty="0" err="1">
                <a:hlinkClick r:id="rId3"/>
              </a:rPr>
              <a:t>python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code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3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Data </a:t>
            </a:r>
            <a:r>
              <a:rPr lang="es-EC" sz="1800" dirty="0" err="1">
                <a:hlinkClick r:id="rId3"/>
              </a:rPr>
              <a:t>Wrangling.ipynb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. This can be used as an external reference and peer-review purpose.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CC2ED2-2FA0-4A74-AA1F-021FF58B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926" y="2442411"/>
            <a:ext cx="6893770" cy="26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687961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charts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that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were plotted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are exposed as follows: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FlightNumber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vs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(kg)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and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frequency of launching failure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FlightNumber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vs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and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frequency of launching failure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(kg) vs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and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frequency of launching failure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Success Rate and Each Orbit Type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FlightNumber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Orbit Type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and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frequency of launching failure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Orbit Type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study their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relationship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and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frequency of launching failure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Year and average success rate: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study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average launch success trend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EDA with data visualization notebook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2 Falcon 9 </a:t>
            </a:r>
            <a:r>
              <a:rPr lang="es-EC" sz="1800" dirty="0" err="1">
                <a:hlinkClick r:id="rId3"/>
              </a:rPr>
              <a:t>First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Stage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Landing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Prediction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2 Falcon 9 </a:t>
            </a:r>
            <a:r>
              <a:rPr lang="es-EC" sz="1800" dirty="0" err="1">
                <a:hlinkClick r:id="rId3"/>
              </a:rPr>
              <a:t>First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Stage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Landing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Prediction.ipynb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It can be used for external reference and peer-review purpose.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084" y="1269031"/>
            <a:ext cx="10599831" cy="49316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SQL queries performed on the data frame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‘SPACEXTABLE’,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for EDA with SQL are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exposed as follows: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EDA with SQL notebook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2 Complete </a:t>
            </a:r>
            <a:r>
              <a:rPr lang="es-EC" sz="1800" dirty="0" err="1">
                <a:hlinkClick r:id="rId3"/>
              </a:rPr>
              <a:t>the</a:t>
            </a:r>
            <a:r>
              <a:rPr lang="es-EC" sz="1800" dirty="0">
                <a:hlinkClick r:id="rId3"/>
              </a:rPr>
              <a:t> EDA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SQL/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2 Complete </a:t>
            </a:r>
            <a:r>
              <a:rPr lang="es-EC" sz="1800" dirty="0" err="1">
                <a:hlinkClick r:id="rId3"/>
              </a:rPr>
              <a:t>the</a:t>
            </a:r>
            <a:r>
              <a:rPr lang="es-EC" sz="1800" dirty="0">
                <a:hlinkClick r:id="rId3"/>
              </a:rPr>
              <a:t> EDA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SQL .</a:t>
            </a:r>
            <a:r>
              <a:rPr lang="es-EC" sz="1800" dirty="0" err="1">
                <a:hlinkClick r:id="rId3"/>
              </a:rPr>
              <a:t>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It can be used for external reference and peer-review purpose.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B59D34-5CA4-4B5F-8162-4523A91098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7051" y="1675584"/>
            <a:ext cx="10268864" cy="37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80967"/>
            <a:ext cx="10515600" cy="464460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map objects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(markers, circles, lines,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etc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created and added to a folium map, are as follows: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Highlighted circle area with a text label: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locate each launch 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the map,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MarkerCluster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object: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mark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success/failed for each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on the map,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Polyline: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draw a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PolyLine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between a launch 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the selected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coastline point, closest city, railway and highway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This in order to compute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distance among the different points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interactive map with Folium map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3 Interactive Visual </a:t>
            </a:r>
            <a:r>
              <a:rPr lang="es-EC" sz="1800" dirty="0" err="1">
                <a:hlinkClick r:id="rId3"/>
              </a:rPr>
              <a:t>Analytics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Folium</a:t>
            </a:r>
            <a:r>
              <a:rPr lang="es-EC" sz="1800" dirty="0">
                <a:hlinkClick r:id="rId3"/>
              </a:rPr>
              <a:t>/Lab1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3 Interactive Visual </a:t>
            </a:r>
            <a:r>
              <a:rPr lang="es-EC" sz="1800" dirty="0" err="1">
                <a:hlinkClick r:id="rId3"/>
              </a:rPr>
              <a:t>Analytics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Folium.ipynb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 It can be used for external reference and peer-review purpose.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80967"/>
            <a:ext cx="10596194" cy="4644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had created the following plots/graphs and interactions in a dashboard: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Launch Site Drop-down Input Component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: to select the Launch Site, from which we want to display the graph information.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Success pie-chart: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display the success rate from the different Launch Site selected from the dropdown.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Range Slider: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select the Payload.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Success-payload-scatter-chart scatter plot: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render the success payload scatter plot.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Dash lab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3 </a:t>
            </a:r>
            <a:r>
              <a:rPr lang="es-EC" sz="1800" dirty="0" err="1">
                <a:hlinkClick r:id="rId3"/>
              </a:rPr>
              <a:t>Build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an</a:t>
            </a:r>
            <a:r>
              <a:rPr lang="es-EC" sz="1800" dirty="0">
                <a:hlinkClick r:id="rId3"/>
              </a:rPr>
              <a:t> Interactive </a:t>
            </a:r>
            <a:r>
              <a:rPr lang="es-EC" sz="1800" dirty="0" err="1">
                <a:hlinkClick r:id="rId3"/>
              </a:rPr>
              <a:t>Dashboard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Plotly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Dash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3 spacex_dash_app.py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It can be used as an external reference and peer-review purpose.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481729"/>
            <a:ext cx="5209683" cy="46543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predict whether the first stage of Falcon 9 will land successfully,  we will use 4 models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(Logistic Regression, Support Vector Machine, Decision Tree Classifier and K-nearest Neighbors)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which will then be selected taking into account their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individual accuracy.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In the following chart we can see the steps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done in order to come up with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models.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predictive analysis lab is as follows: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4 </a:t>
            </a:r>
            <a:r>
              <a:rPr lang="es-EC" sz="1800" dirty="0" err="1">
                <a:hlinkClick r:id="rId3"/>
              </a:rPr>
              <a:t>Hands-On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Complete </a:t>
            </a:r>
            <a:r>
              <a:rPr lang="es-EC" sz="1800" dirty="0" err="1">
                <a:hlinkClick r:id="rId3"/>
              </a:rPr>
              <a:t>the</a:t>
            </a:r>
            <a:r>
              <a:rPr lang="es-EC" sz="1800" dirty="0">
                <a:hlinkClick r:id="rId3"/>
              </a:rPr>
              <a:t> Machine </a:t>
            </a:r>
            <a:r>
              <a:rPr lang="es-EC" sz="1800" dirty="0" err="1">
                <a:hlinkClick r:id="rId3"/>
              </a:rPr>
              <a:t>Learning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Prediction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4 </a:t>
            </a:r>
            <a:r>
              <a:rPr lang="es-EC" sz="1800" dirty="0" err="1">
                <a:hlinkClick r:id="rId3"/>
              </a:rPr>
              <a:t>Hands-On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Complete </a:t>
            </a:r>
            <a:r>
              <a:rPr lang="es-EC" sz="1800" dirty="0" err="1">
                <a:hlinkClick r:id="rId3"/>
              </a:rPr>
              <a:t>the</a:t>
            </a:r>
            <a:r>
              <a:rPr lang="es-EC" sz="1800" dirty="0">
                <a:hlinkClick r:id="rId3"/>
              </a:rPr>
              <a:t> Machine </a:t>
            </a:r>
            <a:r>
              <a:rPr lang="es-EC" sz="1800" dirty="0" err="1">
                <a:hlinkClick r:id="rId3"/>
              </a:rPr>
              <a:t>Learning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Prediction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Lab.ipynb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It can be used as an external reference and peer-review purpose.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F4077A-1B42-4DE6-AC69-413CF334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412"/>
            <a:ext cx="5325988" cy="46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34028" y="1458421"/>
            <a:ext cx="10864526" cy="456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From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 have the following results: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failure mission outcomes are 10 (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14,08%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), and successful mission outcomes are 61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(85,92%);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rate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from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different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Launch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Sites are </a:t>
            </a:r>
            <a:r>
              <a:rPr lang="es-MX" sz="18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CCAPS SLC 40 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(60%), </a:t>
            </a:r>
            <a:r>
              <a:rPr lang="es-MX" sz="18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VAFB SLC 4E 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(76,92%), </a:t>
            </a:r>
            <a:r>
              <a:rPr lang="es-MX" sz="18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KSC LC 39A 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(77,27%)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;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Payload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Mass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(kg)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with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higher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rate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are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among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following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Masses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: 1700 (kg) - 2500 (kg), 3800 (kg) - 4300 (kg), 8000 (kg) – 15700 (kg)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Orbits Type with most of successes are,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ES-11, GEO, HEO and SSO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This could be linked to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the launch site from where the rocket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is launched. Due to the launch aims to a dedicated Orbit.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34028" y="1277948"/>
            <a:ext cx="10864526" cy="456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35AD7B-7D31-4C6E-90DF-A6CEB511ED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99146"/>
            <a:ext cx="5389245" cy="21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E59476-E16F-4012-B39C-CDD9ED8EA4A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56" y="1599145"/>
            <a:ext cx="4933861" cy="222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173C19-7503-40CC-8702-ED4FCAA166F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6"/>
          <a:stretch/>
        </p:blipFill>
        <p:spPr bwMode="auto">
          <a:xfrm>
            <a:off x="770011" y="3789949"/>
            <a:ext cx="5389462" cy="260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577738-FECA-4EFE-9296-4873B9828BE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291" y="3827153"/>
            <a:ext cx="4914938" cy="256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6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34027" y="1458421"/>
            <a:ext cx="3753751" cy="3941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accuracy when testing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different models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are as follows: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Support vector machine: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classifier: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0,56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 nearest neighbors: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Based on those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results, we can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say that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best prediction models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for the reuse of the first stage are: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regression, support vector machine, and k nearest neighbors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BC0AEF-D2E3-4382-AC0A-C3173840748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6"/>
          <a:stretch/>
        </p:blipFill>
        <p:spPr bwMode="auto">
          <a:xfrm>
            <a:off x="4668253" y="1458422"/>
            <a:ext cx="6789719" cy="3941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023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7FB6B-CCBF-4BAD-97E6-65BA39F3F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05"/>
          <a:stretch/>
        </p:blipFill>
        <p:spPr>
          <a:xfrm>
            <a:off x="1758937" y="1721100"/>
            <a:ext cx="6753997" cy="28637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68BDA6-4791-49D7-B7B1-FC096B77CB7C}"/>
              </a:ext>
            </a:extLst>
          </p:cNvPr>
          <p:cNvSpPr txBox="1">
            <a:spLocks/>
          </p:cNvSpPr>
          <p:nvPr/>
        </p:nvSpPr>
        <p:spPr>
          <a:xfrm>
            <a:off x="2867203" y="1319461"/>
            <a:ext cx="4563225" cy="4016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b="1" u="sng" dirty="0">
                <a:solidFill>
                  <a:schemeClr val="accent3">
                    <a:lumMod val="25000"/>
                  </a:schemeClr>
                </a:solidFill>
              </a:rPr>
              <a:t>Scatter plot of Flight Number vs. Launch Site</a:t>
            </a:r>
            <a:endParaRPr lang="en-US" sz="1800" b="1" u="sng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7F7EC2-3244-4CBF-9F68-1B8EC181F720}"/>
              </a:ext>
            </a:extLst>
          </p:cNvPr>
          <p:cNvSpPr txBox="1"/>
          <p:nvPr/>
        </p:nvSpPr>
        <p:spPr>
          <a:xfrm>
            <a:off x="770012" y="466335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In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scatter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class</a:t>
            </a:r>
            <a:r>
              <a:rPr lang="es-MX" dirty="0"/>
              <a:t> (1= </a:t>
            </a:r>
            <a:r>
              <a:rPr lang="es-MX" dirty="0" err="1"/>
              <a:t>success</a:t>
            </a:r>
            <a:r>
              <a:rPr lang="es-MX" dirty="0"/>
              <a:t>; 0= </a:t>
            </a:r>
            <a:r>
              <a:rPr lang="es-MX" dirty="0" err="1"/>
              <a:t>fail</a:t>
            </a:r>
            <a:r>
              <a:rPr lang="es-MX" dirty="0"/>
              <a:t>)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b="1" dirty="0" err="1"/>
              <a:t>success</a:t>
            </a:r>
            <a:r>
              <a:rPr lang="es-MX" b="1" dirty="0"/>
              <a:t> </a:t>
            </a:r>
            <a:r>
              <a:rPr lang="es-MX" b="1" dirty="0" err="1"/>
              <a:t>rate</a:t>
            </a:r>
            <a:r>
              <a:rPr lang="es-MX" b="1" dirty="0"/>
              <a:t> </a:t>
            </a:r>
            <a:r>
              <a:rPr lang="es-MX" b="1" dirty="0" err="1"/>
              <a:t>from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different</a:t>
            </a:r>
            <a:r>
              <a:rPr lang="es-MX" b="1" dirty="0"/>
              <a:t> </a:t>
            </a:r>
            <a:r>
              <a:rPr lang="es-MX" b="1" dirty="0" err="1"/>
              <a:t>Launch</a:t>
            </a:r>
            <a:r>
              <a:rPr lang="es-MX" b="1" dirty="0"/>
              <a:t> Sites are</a:t>
            </a:r>
            <a:r>
              <a:rPr lang="es-MX" dirty="0"/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CCAPS SLC 40 (60%),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VAFB SLC 4E (76,92%),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KSC LC 39A (77,27%).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1F6510-9159-4519-A6B0-794E2C9D658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9"/>
          <a:stretch/>
        </p:blipFill>
        <p:spPr bwMode="auto">
          <a:xfrm>
            <a:off x="1738648" y="1713061"/>
            <a:ext cx="6681946" cy="2857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AB141F-DC79-447C-9581-0E8117D4F372}"/>
              </a:ext>
            </a:extLst>
          </p:cNvPr>
          <p:cNvSpPr txBox="1">
            <a:spLocks/>
          </p:cNvSpPr>
          <p:nvPr/>
        </p:nvSpPr>
        <p:spPr>
          <a:xfrm>
            <a:off x="3233050" y="1310939"/>
            <a:ext cx="4523581" cy="4021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b="1" u="sng" dirty="0">
                <a:solidFill>
                  <a:schemeClr val="accent3">
                    <a:lumMod val="25000"/>
                  </a:schemeClr>
                </a:solidFill>
              </a:rPr>
              <a:t>Scatter plot of Payload vs. Launch Site</a:t>
            </a:r>
            <a:endParaRPr lang="en-US" sz="1800" b="1" u="sng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u="sng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7C2133-5713-478C-B553-5435F82B81AA}"/>
              </a:ext>
            </a:extLst>
          </p:cNvPr>
          <p:cNvSpPr txBox="1"/>
          <p:nvPr/>
        </p:nvSpPr>
        <p:spPr>
          <a:xfrm>
            <a:off x="838200" y="4593034"/>
            <a:ext cx="10447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In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scatter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class</a:t>
            </a:r>
            <a:r>
              <a:rPr lang="es-MX" dirty="0"/>
              <a:t> (1= </a:t>
            </a:r>
            <a:r>
              <a:rPr lang="es-MX" dirty="0" err="1"/>
              <a:t>success</a:t>
            </a:r>
            <a:r>
              <a:rPr lang="es-MX" dirty="0"/>
              <a:t>; 0= </a:t>
            </a:r>
            <a:r>
              <a:rPr lang="es-MX" dirty="0" err="1"/>
              <a:t>fail</a:t>
            </a:r>
            <a:r>
              <a:rPr lang="es-MX" dirty="0"/>
              <a:t>),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b="1" dirty="0" err="1"/>
              <a:t>Payload</a:t>
            </a:r>
            <a:r>
              <a:rPr lang="es-MX" b="1" dirty="0"/>
              <a:t> </a:t>
            </a:r>
            <a:r>
              <a:rPr lang="es-MX" b="1" dirty="0" err="1"/>
              <a:t>Mass</a:t>
            </a:r>
            <a:r>
              <a:rPr lang="es-MX" b="1" dirty="0"/>
              <a:t> (kg) </a:t>
            </a:r>
            <a:r>
              <a:rPr lang="es-MX" b="1" dirty="0" err="1"/>
              <a:t>with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higher</a:t>
            </a:r>
            <a:r>
              <a:rPr lang="es-MX" b="1" dirty="0"/>
              <a:t> </a:t>
            </a:r>
            <a:r>
              <a:rPr lang="es-MX" b="1" dirty="0" err="1"/>
              <a:t>success</a:t>
            </a:r>
            <a:r>
              <a:rPr lang="es-MX" b="1" dirty="0"/>
              <a:t> </a:t>
            </a:r>
            <a:r>
              <a:rPr lang="es-MX" b="1" dirty="0" err="1"/>
              <a:t>rate</a:t>
            </a:r>
            <a:r>
              <a:rPr lang="es-MX" dirty="0"/>
              <a:t> are </a:t>
            </a:r>
            <a:r>
              <a:rPr lang="es-MX" dirty="0" err="1"/>
              <a:t>among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Masses</a:t>
            </a:r>
            <a:r>
              <a:rPr lang="es-MX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 1700 (kg) - 2500 (kg)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 3800 (kg) - 4300 (kg)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 8000 (kg) – 15700 (kg)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4689" y="1451710"/>
            <a:ext cx="4202164" cy="45023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On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the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right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hand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side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we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can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see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a 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bar chart </a:t>
            </a:r>
            <a:r>
              <a:rPr lang="es-MX" sz="1800" dirty="0" err="1">
                <a:solidFill>
                  <a:schemeClr val="accent3">
                    <a:lumMod val="25000"/>
                  </a:schemeClr>
                </a:solidFill>
              </a:rPr>
              <a:t>of</a:t>
            </a:r>
            <a:r>
              <a:rPr lang="es-MX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the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success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rate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of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Each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Orbit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s-MX" sz="1800" b="1" dirty="0" err="1">
                <a:solidFill>
                  <a:schemeClr val="accent3">
                    <a:lumMod val="25000"/>
                  </a:schemeClr>
                </a:solidFill>
              </a:rPr>
              <a:t>Type</a:t>
            </a:r>
            <a:r>
              <a:rPr lang="es-MX" sz="1800" b="1" dirty="0">
                <a:solidFill>
                  <a:schemeClr val="accent3">
                    <a:lumMod val="25000"/>
                  </a:schemeClr>
                </a:solidFill>
              </a:rPr>
              <a:t>.</a:t>
            </a:r>
            <a:endParaRPr lang="en-US" sz="1800" b="1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Orbits Type with most of successes are,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ES-11, GEO, HEO and SSO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This could be linked to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the launch site from where the rocket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is launched. Due to the launch aims to a dedicated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D646C0-A766-4BD9-9AD5-9F7166DB5F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2"/>
          <a:stretch/>
        </p:blipFill>
        <p:spPr bwMode="auto">
          <a:xfrm>
            <a:off x="5005137" y="1451710"/>
            <a:ext cx="6280474" cy="450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60237"/>
            <a:ext cx="4716389" cy="466533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the right hand side, we can see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scatter plot of the Flight Number vs Orbit Type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Where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blue points shows fail launches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orange points shows success 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this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scatter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we can see that the Orbit type with the most failure rate are: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SO, GTO, ISS, VLEO and LEO. The rate,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could change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more launches made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each Orbit Type.</a:t>
            </a:r>
            <a:endParaRPr lang="en-US" sz="18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A8F660-41EA-4AA6-A296-D683C176B2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2"/>
          <a:stretch/>
        </p:blipFill>
        <p:spPr bwMode="auto">
          <a:xfrm>
            <a:off x="5573695" y="1360237"/>
            <a:ext cx="5848293" cy="4665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1757"/>
            <a:ext cx="4908894" cy="45938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the right hand side, we can see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scatter plot of the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vs Orbit Type.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blue points shows fail launches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orange points shows success 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Orbits Type with most of successes are,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ES-11, GEO, HEO and SSO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This could be linked to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the launch site from where the rocket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is launched. Due to the launch aims to a dedicated Orbit. We can say that is more linked to the launch site, than to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as with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same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PayloadMass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have failures for other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Orbit Types of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rocket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E7C55E-9C11-4C8F-B1D1-AA1C6E5D21C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6"/>
          <a:stretch/>
        </p:blipFill>
        <p:spPr bwMode="auto">
          <a:xfrm>
            <a:off x="5806572" y="1431757"/>
            <a:ext cx="5615417" cy="4593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8179"/>
            <a:ext cx="3932238" cy="462739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the right hand side, we can see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plot line chart of the Launch Success Yearly Trend from 2013 to 2020.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increase on improvement on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success rate,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through the years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could be explained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due to the improvements made on the rocket launch from old failed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3773C0-2999-4A6F-B6A1-C76B7298C14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2"/>
          <a:stretch/>
        </p:blipFill>
        <p:spPr bwMode="auto">
          <a:xfrm>
            <a:off x="5127893" y="1398179"/>
            <a:ext cx="6294096" cy="4413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9983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display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names from the different launch sites in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space mission,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select distinct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SPACEXTABLE.</a:t>
            </a:r>
            <a:endParaRPr lang="en-US" sz="18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7BD9B2-C8DA-4AF1-B52F-4E9C90B47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8" y="2550192"/>
            <a:ext cx="6721642" cy="2587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077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display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, 5 records where launch sites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begin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`CCA`.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like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‘CCA%’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limit5.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B83583-C1FD-4ABD-8655-60304813F3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93" y="2457450"/>
            <a:ext cx="6241633" cy="2078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077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compute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total payload mass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carried by boosters from NASA (CRS). We have used the following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sum(PAYLOAD_MASS_KG_)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Customer = ‘NASA (CRS)’.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C9FA7A-6D82-4ED1-8747-03E13351E6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6"/>
          <a:stretch/>
        </p:blipFill>
        <p:spPr bwMode="auto">
          <a:xfrm>
            <a:off x="869031" y="2713120"/>
            <a:ext cx="6133348" cy="1558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077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compute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average payload mass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carried by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booster version F9 v1.1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avg(PAYLOAD_MASS_KG)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Booster_Version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= ‘F9 v1.1’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FA0C7F-8B30-40F5-9C6B-A4B4244AEF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2377289"/>
            <a:ext cx="6424874" cy="1677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541971"/>
            <a:ext cx="10687961" cy="448360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methodologies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different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used on this project, for the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reuse of the first stage prediction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are as follows: </a:t>
            </a:r>
            <a:r>
              <a:rPr lang="en-US" sz="19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regression, support vector machine, decision tree classifier, k nearest neighbors.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results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accuracy when testing the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different models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are as follows: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  <a:endParaRPr lang="en-US" sz="19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Support vector machine: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  <a:endParaRPr lang="en-US" sz="19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 classifier: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0,56</a:t>
            </a:r>
            <a:endParaRPr lang="en-US" sz="19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 nearest neighbors: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0,833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Based on those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results, we can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say that the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best prediction models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for the reuse of the first stage are: </a:t>
            </a:r>
            <a:r>
              <a:rPr lang="en-US" sz="1900" b="1" i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regression, support vector machine, and k nearest neighbors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 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5918"/>
            <a:ext cx="1065197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find the dates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of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first successful landing 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on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ground pad,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min(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Date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as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min_date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=‘Success (ground pad)’.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9221A7-B528-4035-B3C8-07DB18EF32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2758750"/>
            <a:ext cx="7194895" cy="1644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768" y="1560930"/>
            <a:ext cx="1074822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list the names of boosters which have successfully landed on drone ship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had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payload mass greater than 4000 but less than 6000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Booster_Version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=‘Success (drone ship)’)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(PAYLOAD_MASS_KG_&gt;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4000 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PAYLOAD_MASS_KG_&lt;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6000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AC3387-36A6-47CC-AFE7-84C4823181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999035"/>
            <a:ext cx="7327241" cy="3026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9374"/>
            <a:ext cx="10599831" cy="49295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compute the total number of successful and failure mission 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had used the following queries: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,count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as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successful_mission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LIKE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‘Success%’.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,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count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as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failure_mission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LIKE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‘Failure%’.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8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A14679-88D2-4E82-AB37-82571E8635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01" y="3140242"/>
            <a:ext cx="6858010" cy="2885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5536"/>
            <a:ext cx="1065197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list the names of the booster which have carried the maximum payload mass, 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Booster_Version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PAYLOAD_MASS_KG = (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MAX(PAYLOAD_MASS_KG_)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SPACEXTABLE.</a:t>
            </a:r>
            <a:endParaRPr lang="en-US" sz="1800" b="1" i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425CBA-895A-42DA-9712-AE48D5686B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06" y="2559344"/>
            <a:ext cx="6894105" cy="346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65197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list the failed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in drone ship, their booster versions, and launch site names for in year 2015, 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substr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Date, 6,2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as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Month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, Date,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Landing_Outcome,Booster_Version,Launch_Site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LIKE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‘Failure (drone ship)’)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substr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Date,0,5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=‘2015’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).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F1FFDD-E40D-4469-A6FB-37E66A5073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41"/>
          <a:stretch/>
        </p:blipFill>
        <p:spPr bwMode="auto">
          <a:xfrm>
            <a:off x="770010" y="2816248"/>
            <a:ext cx="7074579" cy="5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5B2F3A-848B-4DD1-99DC-87607D33A8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365558"/>
            <a:ext cx="7074578" cy="211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10687961" cy="49383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rank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count of landing outcomes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(such as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Failure (drone ship) or Success (ground pad)) between the date 2010-06-04 and 2017-03-20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in descending order. We had used the following query: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select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*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Date between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‘2010-06-04’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‘2017-03-20’)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and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 = ‘Success (ground pad)’)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or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</a:rPr>
              <a:t>= ‘Failure (drone ship)’).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112F36-F90F-409E-AAC1-0FB83836296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0"/>
          <a:stretch/>
        </p:blipFill>
        <p:spPr bwMode="auto">
          <a:xfrm>
            <a:off x="881062" y="2857553"/>
            <a:ext cx="7565106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60D5EC-222B-4C1C-8B7D-AD6443458E3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4" b="44598"/>
          <a:stretch/>
        </p:blipFill>
        <p:spPr bwMode="auto">
          <a:xfrm>
            <a:off x="881062" y="3208303"/>
            <a:ext cx="7565106" cy="2817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7536"/>
            <a:ext cx="10687961" cy="467803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image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illustrate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generated folium map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include all launch sites’ location markers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a global map: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four Launch Site locations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are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near by the ocean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which can be explained due to the fact that after launching a rocket, many pieces are thrown and recuperated on the ocean.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88002" y="76481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all launch sites’ location on a global map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31977F-50B6-4627-A837-F7D2742BA6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02" y="1930193"/>
            <a:ext cx="10651978" cy="324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2487"/>
            <a:ext cx="10611863" cy="48519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image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illustrate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color-labeled launch outcomes on the map: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color-labeled launch outcomes on the 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shows on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green the successful launches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on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red the failed launches,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from CCAFS SLC-40 Launch Site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533EEA-C473-479C-B9DB-A3C0CF64AD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" y="1773909"/>
            <a:ext cx="10571748" cy="35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4793F4-9254-4678-8B04-AF1E10491A50}"/>
              </a:ext>
            </a:extLst>
          </p:cNvPr>
          <p:cNvSpPr txBox="1">
            <a:spLocks/>
          </p:cNvSpPr>
          <p:nvPr/>
        </p:nvSpPr>
        <p:spPr>
          <a:xfrm>
            <a:off x="770010" y="667572"/>
            <a:ext cx="10687961" cy="713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Folium Map of the colored-labeled launch outcomes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222"/>
            <a:ext cx="10687961" cy="479120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image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illustrate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generated folium map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of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KSC LC-39A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launch site to its proximities such as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railway, highway, coastline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distance calculated and displayed.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As we can see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it’s important that the Launch 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it´s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near railway, highway and the coastline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order to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manage the supply chain of the rocket launch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However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it´s away from different cities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due to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risks management reasons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(sound pollution…).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C2FEB-FF25-4589-BB2A-C21F8393BD63}"/>
              </a:ext>
            </a:extLst>
          </p:cNvPr>
          <p:cNvSpPr txBox="1">
            <a:spLocks/>
          </p:cNvSpPr>
          <p:nvPr/>
        </p:nvSpPr>
        <p:spPr>
          <a:xfrm>
            <a:off x="770010" y="667572"/>
            <a:ext cx="10687961" cy="713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Folium Map from proximities of KSC LC-39A Launch Site 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BE5B23-1761-4D77-B1C2-FEF7B5A626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9" y="2069433"/>
            <a:ext cx="10687960" cy="301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58212"/>
            <a:ext cx="10530114" cy="32566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</a:t>
            </a:r>
          </a:p>
          <a:p>
            <a:pPr algn="just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Companies (Virgin Galactic, Blue Origin, SpaceX), are making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 travel affordable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for everyone.</a:t>
            </a:r>
          </a:p>
          <a:p>
            <a:pPr algn="just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rocket launches are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inexpensive due to the savings made on the reuse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of the first stage.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answers</a:t>
            </a:r>
          </a:p>
          <a:p>
            <a:pPr algn="just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By gathering information about SpaceX and creating dashboards for our team,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 will determine the price of each launch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 algn="just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By training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machine learning model and use public information to predict the 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we will determine if SpaceX will reuse the first stage (if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9823"/>
            <a:ext cx="10687961" cy="47823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piechart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can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see the percentage of launches from all sites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piechart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, we see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that the Launch Site were there are more launches is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KSC LC-39A,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then it is followed by: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CCAFS LC-40, VAFB SLC-4E and CCAFS SLC-40.</a:t>
            </a:r>
            <a:endParaRPr lang="en-US" sz="1800" b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 of Launches from all Launch Sites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6E9149-8FB0-43C1-8D92-9AAF7D00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08747"/>
            <a:ext cx="7944761" cy="34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9943" y="1380967"/>
            <a:ext cx="10552113" cy="464460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following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piechart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see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piechart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from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CCAFS SLC-40 launch 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with the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highest launch success ratio.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this </a:t>
            </a: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</a:rPr>
              <a:t>piechart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we see that from the rocket launched from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CCAFS SLC-40,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have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42,9% of success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and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57,1% of failure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PIECHART FOR THE LAUNCH SITE WITH HIGHEST LAUNCH SUCCESS RATIO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327BE2-D01E-4DE4-978D-4479BFE3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3" y="2023942"/>
            <a:ext cx="7457783" cy="31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1855"/>
            <a:ext cx="10687961" cy="462371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In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the following scatter plot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for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all sites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, we see different payload mass selected in the range slider.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By changing the </a:t>
            </a:r>
            <a:r>
              <a:rPr lang="en-US" sz="1900" b="1" i="1" dirty="0">
                <a:solidFill>
                  <a:schemeClr val="accent3">
                    <a:lumMod val="25000"/>
                  </a:schemeClr>
                </a:solidFill>
              </a:rPr>
              <a:t>Payload Mass (Kg), we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can see that the Booster Version Category v1.0 don´t appear anymore. Also the </a:t>
            </a:r>
            <a:r>
              <a:rPr lang="en-US" sz="1900" b="1" i="1" dirty="0">
                <a:solidFill>
                  <a:schemeClr val="accent3">
                    <a:lumMod val="25000"/>
                  </a:schemeClr>
                </a:solidFill>
              </a:rPr>
              <a:t>success rate increase among the different Payload Mass (Kg)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. </a:t>
            </a:r>
            <a:endParaRPr lang="en-US" sz="1900" b="1" i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 of Payload Mass vs Launch Outcome for all sites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2A4284-AE18-4E4D-B160-B9618EA8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1" y="1850816"/>
            <a:ext cx="5078049" cy="33588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8BB503-119D-45A8-8F9B-1BA9689E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41" y="1850815"/>
            <a:ext cx="5398911" cy="33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5"/>
            <a:ext cx="10599831" cy="45023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bar chart,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can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visualize the model accuracy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all built classification models.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have three models with the best accuracy, that are: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logistics regression, support vector machine and </a:t>
            </a:r>
            <a:r>
              <a:rPr lang="en-US" sz="1800" b="1" i="1" dirty="0" err="1">
                <a:solidFill>
                  <a:schemeClr val="accent3">
                    <a:lumMod val="25000"/>
                  </a:schemeClr>
                </a:solidFill>
              </a:rPr>
              <a:t>knearest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 neighbors.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83A28E-2C04-410C-8DF0-9A7CA59A895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1"/>
          <a:stretch/>
        </p:blipFill>
        <p:spPr bwMode="auto">
          <a:xfrm>
            <a:off x="2141621" y="2057401"/>
            <a:ext cx="7038474" cy="3176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3722" y="1426952"/>
            <a:ext cx="10774142" cy="46850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following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confusion matrix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represent the results from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the 4 best performing models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Here we can see that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from the 18 predicted labels, 15 had the same output from the True labels,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which is different from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appendix 1 that shows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confusion matrix from K nearest neighbors model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Those tests and matrix can help to measure the accuracy of the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predictive model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C684CD-02E9-4D56-B610-12A0C5258AD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/>
          <a:stretch/>
        </p:blipFill>
        <p:spPr bwMode="auto">
          <a:xfrm>
            <a:off x="818240" y="2634916"/>
            <a:ext cx="5738971" cy="3390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687961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On a first hand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after going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through different processes to build our predictive models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we had found through the dashboard created,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different variables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that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had an impact on the outcome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of failure or not of a rocket launch from SpaceX. Those are: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Launch Site, Orbit Type, Payload Mass (Kg) and Booster Version Category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The failure of the rocket launch, has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a negative direct impact on the reusage of the first stage and on the cost           of rocket launches as well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This because,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first stage is expensive.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On a second hand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regarding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predictive model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we had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found that 3 of them could be useful due to their accuracy,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to predict whether a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rocket launch will be successful or not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The rocket launch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success prediction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will be helpful 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define whether the first stage could be reused or not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, which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impact positively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definition of the price of each launch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522079"/>
            <a:ext cx="10599831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following </a:t>
            </a: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</a:rPr>
              <a:t>confusion matrix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represent the results from the model less accurate, that is k nearest neighbors model.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1 Confusion Matrix from k nearest neighbors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FA299D-7063-454B-AF22-41E7B1C838A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0"/>
          <a:stretch/>
        </p:blipFill>
        <p:spPr bwMode="auto">
          <a:xfrm>
            <a:off x="822159" y="2177716"/>
            <a:ext cx="6240378" cy="36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52019" y="1266910"/>
            <a:ext cx="10687961" cy="486718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methodology: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+mn-lt"/>
              </a:rPr>
              <a:t>In order to collect Data, we had used two ways: first calling an API through an URL in the form of a JSON file, and secondly by doing Web scraping from </a:t>
            </a:r>
            <a:r>
              <a:rPr lang="en-US" sz="7200" dirty="0" err="1">
                <a:solidFill>
                  <a:schemeClr val="tx1"/>
                </a:solidFill>
                <a:latin typeface="+mn-lt"/>
              </a:rPr>
              <a:t>wikipedia</a:t>
            </a:r>
            <a:r>
              <a:rPr lang="en-US" sz="7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data wrangling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+mn-lt"/>
              </a:rPr>
              <a:t>This step, was done through three processes: on a first hand we had filtrated some columns that will be used for this project, then we selected launches from the Falcon 9  and lastly we replace numerical missing values (not for non numerical values) by the mean of the variable column. 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exploratory data analysis (EDA) using visualization and SQL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predictive analysis using classification models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+mn-lt"/>
              </a:rPr>
              <a:t>How to build, tune, evaluate classification models.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1060"/>
            <a:ext cx="10599831" cy="11156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order to collect Data, we had used two ways: first calling an API through an URL in the form of a JSON file, and secondly by doing Web scraping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wikipedia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00543F-BDBF-4A66-8CA2-021F8E53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14" y="2932463"/>
            <a:ext cx="4933507" cy="30931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9EDF10-883E-413A-826C-4D1D1670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645" y="2932463"/>
            <a:ext cx="5391195" cy="30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443706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this flowchart, we can see the steps done for the data collection with SpaceX REST.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SpaceX API calls notebook is shown here: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Capstone</a:t>
            </a:r>
            <a:r>
              <a:rPr lang="es-EC" sz="1800" dirty="0">
                <a:hlinkClick r:id="rId3"/>
              </a:rPr>
              <a:t> Project </a:t>
            </a:r>
            <a:r>
              <a:rPr lang="es-EC" sz="1800" dirty="0" err="1">
                <a:hlinkClick r:id="rId3"/>
              </a:rPr>
              <a:t>python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code</a:t>
            </a:r>
            <a:r>
              <a:rPr lang="es-EC" sz="1800" dirty="0">
                <a:hlinkClick r:id="rId3"/>
              </a:rPr>
              <a:t>/Lab1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Complete Data </a:t>
            </a:r>
            <a:r>
              <a:rPr lang="es-EC" sz="1800" dirty="0" err="1">
                <a:hlinkClick r:id="rId3"/>
              </a:rPr>
              <a:t>Collection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Collection</a:t>
            </a:r>
            <a:r>
              <a:rPr lang="es-EC" sz="1800" dirty="0">
                <a:hlinkClick r:id="rId3"/>
              </a:rPr>
              <a:t> API </a:t>
            </a:r>
            <a:r>
              <a:rPr lang="es-EC" sz="1800" dirty="0" err="1">
                <a:hlinkClick r:id="rId3"/>
              </a:rPr>
              <a:t>Lab.ipynb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(github.com)</a:t>
            </a:r>
            <a:r>
              <a:rPr lang="en-US" sz="1800" dirty="0">
                <a:solidFill>
                  <a:srgbClr val="1C7DDB"/>
                </a:solidFill>
              </a:rPr>
              <a:t> 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It can be used as an external reference and peer-review purpose.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A88432-79CB-4A34-910F-3814F05A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58" y="1667028"/>
            <a:ext cx="582470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92288"/>
            <a:ext cx="4485188" cy="40224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On this flowchart, we can see the steps done for the data collection with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/>
              <a:t>Web scraping from </a:t>
            </a:r>
            <a:r>
              <a:rPr lang="en-US" sz="1800" dirty="0" err="1"/>
              <a:t>wikipedia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 GitHub URL of the completed web scraping notebook is shown here: 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/Lab2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</a:t>
            </a:r>
            <a:r>
              <a:rPr lang="es-EC" sz="1800" dirty="0" err="1">
                <a:hlinkClick r:id="rId3"/>
              </a:rPr>
              <a:t>Capstone</a:t>
            </a:r>
            <a:r>
              <a:rPr lang="es-EC" sz="1800" dirty="0">
                <a:hlinkClick r:id="rId3"/>
              </a:rPr>
              <a:t> Project </a:t>
            </a:r>
            <a:r>
              <a:rPr lang="es-EC" sz="1800" dirty="0" err="1">
                <a:hlinkClick r:id="rId3"/>
              </a:rPr>
              <a:t>python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code</a:t>
            </a:r>
            <a:r>
              <a:rPr lang="es-EC" sz="1800" dirty="0">
                <a:hlinkClick r:id="rId3"/>
              </a:rPr>
              <a:t>/</a:t>
            </a:r>
            <a:r>
              <a:rPr lang="es-EC" sz="1800" dirty="0" err="1">
                <a:hlinkClick r:id="rId3"/>
              </a:rPr>
              <a:t>Lab</a:t>
            </a:r>
            <a:r>
              <a:rPr lang="es-EC" sz="1800" dirty="0">
                <a:hlinkClick r:id="rId3"/>
              </a:rPr>
              <a:t> 2 </a:t>
            </a:r>
            <a:r>
              <a:rPr lang="es-EC" sz="1800" dirty="0" err="1">
                <a:hlinkClick r:id="rId3"/>
              </a:rPr>
              <a:t>Week</a:t>
            </a:r>
            <a:r>
              <a:rPr lang="es-EC" sz="1800" dirty="0">
                <a:hlinkClick r:id="rId3"/>
              </a:rPr>
              <a:t> 1 Complete </a:t>
            </a:r>
            <a:r>
              <a:rPr lang="es-EC" sz="1800" dirty="0" err="1">
                <a:hlinkClick r:id="rId3"/>
              </a:rPr>
              <a:t>the</a:t>
            </a:r>
            <a:r>
              <a:rPr lang="es-EC" sz="1800" dirty="0">
                <a:hlinkClick r:id="rId3"/>
              </a:rPr>
              <a:t> Data </a:t>
            </a:r>
            <a:r>
              <a:rPr lang="es-EC" sz="1800" dirty="0" err="1">
                <a:hlinkClick r:id="rId3"/>
              </a:rPr>
              <a:t>Collection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with</a:t>
            </a:r>
            <a:r>
              <a:rPr lang="es-EC" sz="1800" dirty="0">
                <a:hlinkClick r:id="rId3"/>
              </a:rPr>
              <a:t> Web </a:t>
            </a:r>
            <a:r>
              <a:rPr lang="es-EC" sz="1800" dirty="0" err="1">
                <a:hlinkClick r:id="rId3"/>
              </a:rPr>
              <a:t>Scraping</a:t>
            </a:r>
            <a:r>
              <a:rPr lang="es-EC" sz="1800" dirty="0">
                <a:hlinkClick r:id="rId3"/>
              </a:rPr>
              <a:t> </a:t>
            </a:r>
            <a:r>
              <a:rPr lang="es-EC" sz="1800" dirty="0" err="1">
                <a:hlinkClick r:id="rId3"/>
              </a:rPr>
              <a:t>Lab.ipynb</a:t>
            </a:r>
            <a:r>
              <a:rPr lang="es-EC" sz="1800" dirty="0">
                <a:hlinkClick r:id="rId3"/>
              </a:rPr>
              <a:t> at </a:t>
            </a:r>
            <a:r>
              <a:rPr lang="es-EC" sz="1800" dirty="0" err="1">
                <a:hlinkClick r:id="rId3"/>
              </a:rPr>
              <a:t>main</a:t>
            </a:r>
            <a:r>
              <a:rPr lang="es-EC" sz="1800" dirty="0">
                <a:hlinkClick r:id="rId3"/>
              </a:rPr>
              <a:t> · juan15-fran/</a:t>
            </a:r>
            <a:r>
              <a:rPr lang="es-EC" sz="1800" dirty="0" err="1">
                <a:hlinkClick r:id="rId3"/>
              </a:rPr>
              <a:t>testcapproj</a:t>
            </a:r>
            <a:r>
              <a:rPr lang="es-EC" sz="1800" dirty="0">
                <a:hlinkClick r:id="rId3"/>
              </a:rPr>
              <a:t> (github.com</a:t>
            </a:r>
            <a:r>
              <a:rPr lang="es-EC" sz="1200" dirty="0">
                <a:hlinkClick r:id="rId3"/>
              </a:rPr>
              <a:t>)</a:t>
            </a:r>
            <a:r>
              <a:rPr lang="es-EC" sz="1200" dirty="0"/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 It can be used as an external reference and peer-review purpose.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4F8D3F-6E09-49E2-97F9-1F7C31E2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779" y="1581438"/>
            <a:ext cx="5739061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</TotalTime>
  <Words>3420</Words>
  <Application>Microsoft Office PowerPoint</Application>
  <PresentationFormat>Panorámica</PresentationFormat>
  <Paragraphs>320</Paragraphs>
  <Slides>49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Juan Francisco Araujo Bayas</cp:lastModifiedBy>
  <cp:revision>202</cp:revision>
  <dcterms:created xsi:type="dcterms:W3CDTF">2021-04-29T18:58:34Z</dcterms:created>
  <dcterms:modified xsi:type="dcterms:W3CDTF">2023-11-26T06:17:55Z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